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8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815"/>
    <a:srgbClr val="9F480D"/>
    <a:srgbClr val="663300"/>
    <a:srgbClr val="462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5332-B87E-4662-9E3A-DDBF3C993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401EF-DD83-4A63-84C7-B49C94AB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479CD-28F1-4106-B47E-135E5072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53526-0F5E-424D-9AAB-8EEE624B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3CD3E-CE7C-48D4-B0E0-97CB26E3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7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806B-113F-4205-BB97-D62FDB81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4E9BB-A130-4492-B832-CFCC13BD9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D37C-00EA-441C-96E1-85BF4092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FB83D-1CBC-4622-B36E-EE6CF03E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7710-22FC-479E-A6B2-B858D6C1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B6254-49FE-4BF5-A5FE-D85CB7631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6A79E-69C7-4D31-AB00-915B199EC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A1CBB-3F79-4FDF-A3A3-98A9F4F7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B54FC-64FE-40DC-B966-4B60855C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A253-6D18-4383-845D-2C78CD7E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BA4C-BED7-4294-A7B8-DCDCD131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3FBC-3AF9-49CE-8AA4-067C2ED8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7EF05-9177-4BE4-94E9-E2FDC55E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2F9A5-613E-4605-A67D-343EFCE8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38EB5-FACA-4D74-908B-CEA80C17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8134-8477-40C0-B3EA-0E2337FA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0B91F-7FB6-4AC3-8549-8B018DC45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8593-1979-4389-B3D2-66985A65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921E-74AA-42E0-B0B5-C0A024E9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92D6E-C6F5-4A5A-BEE6-AEA9C74C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3C69-10D9-4FF7-AA76-76263AC0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724F-FE08-4C2D-97D8-3FF995090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43266-DD82-4F5C-8777-475613D32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BA7A3-B599-46DD-A5CF-7BF25555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DA97D-53EB-4A8C-857B-3D69C165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FB53E-2CF8-49AB-BDA3-A0F1B3DE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8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1E4E-E0D5-4035-BEF4-7D1F3DFD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075CA-B5D8-4F4B-9191-F97453B51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30A2B-20D5-46F3-A809-4DC0E081F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39DF5-004E-418C-A950-AD64D2219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96229-95FB-4DE3-BAED-E5CAD3832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A8D2F-7ECB-474C-8732-BBAD5311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57CF-5213-4F94-A20E-25073FD2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AD759-529F-40B6-A210-EAA4B8C3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A1EE-3A00-4881-8672-18393936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5815F-BDBE-4F4C-B8BF-90A808E3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FA073-A0C5-4BCD-9D03-3BE1F77A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C4C35-F18D-44A8-ABE1-4102925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0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84D814-CC1F-4616-98ED-7B730642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CC6B2-35D5-492F-AC55-68ED82C3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66163-890B-4365-8BDB-93F842ED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2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B0ED-60E9-45BD-BE6B-5C113039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3330-7817-4B1A-8974-3E15EE08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D3B87-7251-48B3-94D7-3FFBB7D2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C5B0F-BDCA-4032-A9B2-48AB5820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D2234-5066-4C6D-83DA-97D0C2F0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3F8FA-85D0-46C1-B707-0330D87E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3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DA45-42C4-475D-B3E3-392AC6D5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3CA5B-1CD1-4473-8FDA-C5893D4FA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33D73-5ECB-4D23-88CC-9E01D9C8C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3E2B9-E627-44D2-9613-A4D3B7F2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9663F-4EEE-4D0E-9D4F-C2B7420C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B4A45-9EC8-4265-A638-7126EB0E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84A0F0-77B5-4B47-9E8B-1320F0E7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88D38-CF61-4645-A31B-355D2C4F5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AFAD-D749-4027-A4C6-5507EC003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8B22-2358-480D-892F-D79A1E7C38B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52F1E-713D-4498-9F6A-8336F70F2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AD3D-5107-4837-8706-58DFBD37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2297F-B874-4D21-9B06-CD8B080B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7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34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2.png"/><Relationship Id="rId2" Type="http://schemas.openxmlformats.org/officeDocument/2006/relationships/image" Target="../media/image15.png"/><Relationship Id="rId16" Type="http://schemas.openxmlformats.org/officeDocument/2006/relationships/image" Target="../media/image12.png"/><Relationship Id="rId20" Type="http://schemas.openxmlformats.org/officeDocument/2006/relationships/image" Target="../media/image27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31.png"/><Relationship Id="rId32" Type="http://schemas.openxmlformats.org/officeDocument/2006/relationships/image" Target="../media/image37.png"/><Relationship Id="rId37" Type="http://schemas.openxmlformats.org/officeDocument/2006/relationships/image" Target="../media/image39.png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38.png"/><Relationship Id="rId10" Type="http://schemas.openxmlformats.org/officeDocument/2006/relationships/image" Target="../media/image10.png"/><Relationship Id="rId19" Type="http://schemas.openxmlformats.org/officeDocument/2006/relationships/image" Target="../media/image26.png"/><Relationship Id="rId31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5.png"/><Relationship Id="rId35" Type="http://schemas.openxmlformats.org/officeDocument/2006/relationships/image" Target="../media/image7.png"/><Relationship Id="rId8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12.png"/><Relationship Id="rId25" Type="http://schemas.openxmlformats.org/officeDocument/2006/relationships/image" Target="../media/image31.png"/><Relationship Id="rId33" Type="http://schemas.openxmlformats.org/officeDocument/2006/relationships/image" Target="../media/image2.png"/><Relationship Id="rId2" Type="http://schemas.openxmlformats.org/officeDocument/2006/relationships/image" Target="../media/image15.png"/><Relationship Id="rId16" Type="http://schemas.openxmlformats.org/officeDocument/2006/relationships/image" Target="../media/image11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24" Type="http://schemas.openxmlformats.org/officeDocument/2006/relationships/image" Target="../media/image30.png"/><Relationship Id="rId32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0.png"/><Relationship Id="rId10" Type="http://schemas.openxmlformats.org/officeDocument/2006/relationships/image" Target="../media/image9.png"/><Relationship Id="rId19" Type="http://schemas.openxmlformats.org/officeDocument/2006/relationships/image" Target="../media/image25.png"/><Relationship Id="rId31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8.png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4.png"/><Relationship Id="rId35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D992B86D-13AD-47F8-AD66-AB0CC906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540" y="3666297"/>
            <a:ext cx="472010" cy="12985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8311E6-CE23-4326-A9FF-3CCDBDAE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25" y="3666297"/>
            <a:ext cx="477684" cy="13412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05713BB-CFF8-4617-B9FB-089460106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006" y="2650173"/>
            <a:ext cx="603556" cy="12010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4868C80-9959-425D-AF55-E32592A7D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73" y="2687853"/>
            <a:ext cx="506012" cy="12132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B9E184-2309-4175-A8CD-1B45D761F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862" y="2565640"/>
            <a:ext cx="688908" cy="12193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8139A7-F34B-4CAA-8013-BAEE58E20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037" y="1915742"/>
            <a:ext cx="829128" cy="829128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371D50E-7E17-4C87-8B10-B1F0E5CCF707}"/>
              </a:ext>
            </a:extLst>
          </p:cNvPr>
          <p:cNvSpPr/>
          <p:nvPr/>
        </p:nvSpPr>
        <p:spPr>
          <a:xfrm rot="21269834" flipH="1">
            <a:off x="4772830" y="2512022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2066CF1-7AD5-4A0C-9DC0-5DF7FC8A2680}"/>
              </a:ext>
            </a:extLst>
          </p:cNvPr>
          <p:cNvSpPr/>
          <p:nvPr/>
        </p:nvSpPr>
        <p:spPr>
          <a:xfrm rot="21269834" flipH="1">
            <a:off x="5666577" y="249163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986D944-B484-4CAC-8A10-5E92AD395DF5}"/>
              </a:ext>
            </a:extLst>
          </p:cNvPr>
          <p:cNvSpPr/>
          <p:nvPr/>
        </p:nvSpPr>
        <p:spPr>
          <a:xfrm rot="330166">
            <a:off x="6618892" y="249163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0BFF12A-96EC-4F89-940C-78774FFDB412}"/>
              </a:ext>
            </a:extLst>
          </p:cNvPr>
          <p:cNvSpPr/>
          <p:nvPr/>
        </p:nvSpPr>
        <p:spPr>
          <a:xfrm rot="21269834" flipH="1">
            <a:off x="7571206" y="2506887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8313BCA-28E0-41B9-A681-EC67D3C9AFC6}"/>
              </a:ext>
            </a:extLst>
          </p:cNvPr>
          <p:cNvSpPr/>
          <p:nvPr/>
        </p:nvSpPr>
        <p:spPr>
          <a:xfrm rot="330166">
            <a:off x="8464953" y="2486500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932247A-C99D-48DB-ABC2-7E6725AEEC41}"/>
              </a:ext>
            </a:extLst>
          </p:cNvPr>
          <p:cNvSpPr/>
          <p:nvPr/>
        </p:nvSpPr>
        <p:spPr>
          <a:xfrm rot="21269834" flipH="1">
            <a:off x="9358699" y="2489546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585597-7972-4D49-9CF5-6EBF1EA3F7C5}"/>
              </a:ext>
            </a:extLst>
          </p:cNvPr>
          <p:cNvSpPr/>
          <p:nvPr/>
        </p:nvSpPr>
        <p:spPr>
          <a:xfrm rot="330166">
            <a:off x="10303500" y="246872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A1">
            <a:extLst>
              <a:ext uri="{FF2B5EF4-FFF2-40B4-BE49-F238E27FC236}">
                <a16:creationId xmlns:a16="http://schemas.microsoft.com/office/drawing/2014/main" id="{9E87B0D4-65EE-4373-8EEC-313FC6DFA5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5734769" y="1815070"/>
            <a:ext cx="596349" cy="745435"/>
          </a:xfrm>
          <a:prstGeom prst="rect">
            <a:avLst/>
          </a:prstGeom>
        </p:spPr>
      </p:pic>
      <p:pic>
        <p:nvPicPr>
          <p:cNvPr id="72" name="G1">
            <a:extLst>
              <a:ext uri="{FF2B5EF4-FFF2-40B4-BE49-F238E27FC236}">
                <a16:creationId xmlns:a16="http://schemas.microsoft.com/office/drawing/2014/main" id="{98EC81B4-7FF2-4113-9500-E3D831CF07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l="33269" t="21463" r="30934" b="32669"/>
          <a:stretch/>
        </p:blipFill>
        <p:spPr>
          <a:xfrm>
            <a:off x="7624300" y="1786105"/>
            <a:ext cx="473571" cy="738231"/>
          </a:xfrm>
          <a:prstGeom prst="rect">
            <a:avLst/>
          </a:prstGeom>
        </p:spPr>
      </p:pic>
      <p:pic>
        <p:nvPicPr>
          <p:cNvPr id="73" name="H1">
            <a:extLst>
              <a:ext uri="{FF2B5EF4-FFF2-40B4-BE49-F238E27FC236}">
                <a16:creationId xmlns:a16="http://schemas.microsoft.com/office/drawing/2014/main" id="{27E9F640-11A8-4F3B-9D49-C62E886910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7226" t="18336" r="28544" b="33308"/>
          <a:stretch/>
        </p:blipFill>
        <p:spPr>
          <a:xfrm>
            <a:off x="4790434" y="1764457"/>
            <a:ext cx="585141" cy="778273"/>
          </a:xfrm>
          <a:prstGeom prst="rect">
            <a:avLst/>
          </a:prstGeom>
        </p:spPr>
      </p:pic>
      <p:pic>
        <p:nvPicPr>
          <p:cNvPr id="74" name="M1">
            <a:extLst>
              <a:ext uri="{FF2B5EF4-FFF2-40B4-BE49-F238E27FC236}">
                <a16:creationId xmlns:a16="http://schemas.microsoft.com/office/drawing/2014/main" id="{159D6F30-DD2B-4B6A-9FD0-5748E24DF09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68" t="20308" r="25112" b="37835"/>
          <a:stretch/>
        </p:blipFill>
        <p:spPr>
          <a:xfrm>
            <a:off x="8510621" y="1801389"/>
            <a:ext cx="683378" cy="671119"/>
          </a:xfrm>
          <a:prstGeom prst="rect">
            <a:avLst/>
          </a:prstGeom>
        </p:spPr>
      </p:pic>
      <p:pic>
        <p:nvPicPr>
          <p:cNvPr id="75" name="N1">
            <a:extLst>
              <a:ext uri="{FF2B5EF4-FFF2-40B4-BE49-F238E27FC236}">
                <a16:creationId xmlns:a16="http://schemas.microsoft.com/office/drawing/2014/main" id="{2591542C-B4A9-42E1-9957-CBFFF4853F4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93" t="15852" r="29756" b="36655"/>
          <a:stretch/>
        </p:blipFill>
        <p:spPr>
          <a:xfrm>
            <a:off x="6671985" y="1711013"/>
            <a:ext cx="562985" cy="761495"/>
          </a:xfrm>
          <a:prstGeom prst="rect">
            <a:avLst/>
          </a:prstGeom>
        </p:spPr>
      </p:pic>
      <p:pic>
        <p:nvPicPr>
          <p:cNvPr id="76" name="A1">
            <a:extLst>
              <a:ext uri="{FF2B5EF4-FFF2-40B4-BE49-F238E27FC236}">
                <a16:creationId xmlns:a16="http://schemas.microsoft.com/office/drawing/2014/main" id="{9BBFC0DE-24F2-4EB0-937F-0AB11CBE5E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9434220" y="1815069"/>
            <a:ext cx="596349" cy="745435"/>
          </a:xfrm>
          <a:prstGeom prst="rect">
            <a:avLst/>
          </a:prstGeom>
        </p:spPr>
      </p:pic>
      <p:pic>
        <p:nvPicPr>
          <p:cNvPr id="77" name="N1">
            <a:extLst>
              <a:ext uri="{FF2B5EF4-FFF2-40B4-BE49-F238E27FC236}">
                <a16:creationId xmlns:a16="http://schemas.microsoft.com/office/drawing/2014/main" id="{5F559DCE-361C-4774-A10A-4F79F6304C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93" t="15852" r="29756" b="36655"/>
          <a:stretch/>
        </p:blipFill>
        <p:spPr>
          <a:xfrm>
            <a:off x="10336685" y="1711013"/>
            <a:ext cx="562985" cy="761495"/>
          </a:xfrm>
          <a:prstGeom prst="rect">
            <a:avLst/>
          </a:prstGeom>
        </p:spPr>
      </p:pic>
      <p:pic>
        <p:nvPicPr>
          <p:cNvPr id="82" name="Picture 8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3C1694-F86A-464E-9D76-B5036A5041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5578" y="5388942"/>
            <a:ext cx="1390008" cy="8900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34A10B-4D32-4BB0-8BB7-4903F988DF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7489" y="2667949"/>
            <a:ext cx="6706181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You're Hung">
            <a:extLst>
              <a:ext uri="{FF2B5EF4-FFF2-40B4-BE49-F238E27FC236}">
                <a16:creationId xmlns:a16="http://schemas.microsoft.com/office/drawing/2014/main" id="{2EAEFE0C-1889-43A4-A76D-9B70BDDF0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2113">
            <a:off x="377627" y="4458700"/>
            <a:ext cx="3605370" cy="2099512"/>
          </a:xfrm>
          <a:prstGeom prst="rect">
            <a:avLst/>
          </a:prstGeom>
        </p:spPr>
      </p:pic>
      <p:pic>
        <p:nvPicPr>
          <p:cNvPr id="63" name="R. Leg">
            <a:extLst>
              <a:ext uri="{FF2B5EF4-FFF2-40B4-BE49-F238E27FC236}">
                <a16:creationId xmlns:a16="http://schemas.microsoft.com/office/drawing/2014/main" id="{FA8311E6-CE23-4326-A9FF-3CCDBDAE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25" y="3666297"/>
            <a:ext cx="477684" cy="1341236"/>
          </a:xfrm>
          <a:prstGeom prst="rect">
            <a:avLst/>
          </a:prstGeom>
        </p:spPr>
      </p:pic>
      <p:pic>
        <p:nvPicPr>
          <p:cNvPr id="28" name="A1">
            <a:extLst>
              <a:ext uri="{FF2B5EF4-FFF2-40B4-BE49-F238E27FC236}">
                <a16:creationId xmlns:a16="http://schemas.microsoft.com/office/drawing/2014/main" id="{5DE49700-0D43-4361-A656-DC5CA824D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4798599" y="3216816"/>
            <a:ext cx="596349" cy="745435"/>
          </a:xfrm>
          <a:prstGeom prst="rect">
            <a:avLst/>
          </a:prstGeom>
        </p:spPr>
      </p:pic>
      <p:pic>
        <p:nvPicPr>
          <p:cNvPr id="29" name="B1">
            <a:extLst>
              <a:ext uri="{FF2B5EF4-FFF2-40B4-BE49-F238E27FC236}">
                <a16:creationId xmlns:a16="http://schemas.microsoft.com/office/drawing/2014/main" id="{D0A3F6F1-E5B1-4048-9481-47C4B04D4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2" t="20246" r="27634" b="33263"/>
          <a:stretch/>
        </p:blipFill>
        <p:spPr>
          <a:xfrm>
            <a:off x="5332777" y="3216816"/>
            <a:ext cx="506896" cy="745435"/>
          </a:xfrm>
          <a:prstGeom prst="rect">
            <a:avLst/>
          </a:prstGeom>
        </p:spPr>
      </p:pic>
      <p:pic>
        <p:nvPicPr>
          <p:cNvPr id="30" name="C1">
            <a:extLst>
              <a:ext uri="{FF2B5EF4-FFF2-40B4-BE49-F238E27FC236}">
                <a16:creationId xmlns:a16="http://schemas.microsoft.com/office/drawing/2014/main" id="{4B53B79A-B23E-4E87-BB5D-D780C07A0A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19569" r="24342" b="33940"/>
          <a:stretch/>
        </p:blipFill>
        <p:spPr>
          <a:xfrm>
            <a:off x="5663524" y="3216816"/>
            <a:ext cx="586339" cy="745435"/>
          </a:xfrm>
          <a:prstGeom prst="rect">
            <a:avLst/>
          </a:prstGeom>
        </p:spPr>
      </p:pic>
      <p:pic>
        <p:nvPicPr>
          <p:cNvPr id="32" name="D1">
            <a:extLst>
              <a:ext uri="{FF2B5EF4-FFF2-40B4-BE49-F238E27FC236}">
                <a16:creationId xmlns:a16="http://schemas.microsoft.com/office/drawing/2014/main" id="{0C91C4DD-B7C1-42C2-9F87-2878C57D6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l="32264" t="16923" r="27119" b="36586"/>
          <a:stretch/>
        </p:blipFill>
        <p:spPr>
          <a:xfrm>
            <a:off x="6245488" y="3216816"/>
            <a:ext cx="515060" cy="745435"/>
          </a:xfrm>
          <a:prstGeom prst="rect">
            <a:avLst/>
          </a:prstGeom>
        </p:spPr>
      </p:pic>
      <p:pic>
        <p:nvPicPr>
          <p:cNvPr id="33" name="E1">
            <a:extLst>
              <a:ext uri="{FF2B5EF4-FFF2-40B4-BE49-F238E27FC236}">
                <a16:creationId xmlns:a16="http://schemas.microsoft.com/office/drawing/2014/main" id="{E4802645-5E36-4A09-8A3C-89D3C6E7EF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61" t="20942" r="27507" b="34754"/>
          <a:stretch/>
        </p:blipFill>
        <p:spPr>
          <a:xfrm>
            <a:off x="6707376" y="3233001"/>
            <a:ext cx="505196" cy="713064"/>
          </a:xfrm>
          <a:prstGeom prst="rect">
            <a:avLst/>
          </a:prstGeom>
        </p:spPr>
      </p:pic>
      <p:pic>
        <p:nvPicPr>
          <p:cNvPr id="35" name="G1">
            <a:extLst>
              <a:ext uri="{FF2B5EF4-FFF2-40B4-BE49-F238E27FC236}">
                <a16:creationId xmlns:a16="http://schemas.microsoft.com/office/drawing/2014/main" id="{80BA5628-B24E-453B-B741-7B82326AEE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l="33269" t="21463" r="30934" b="32669"/>
          <a:stretch/>
        </p:blipFill>
        <p:spPr>
          <a:xfrm>
            <a:off x="7688961" y="3220418"/>
            <a:ext cx="473571" cy="738231"/>
          </a:xfrm>
          <a:prstGeom prst="rect">
            <a:avLst/>
          </a:prstGeom>
        </p:spPr>
      </p:pic>
      <p:pic>
        <p:nvPicPr>
          <p:cNvPr id="36" name="H1">
            <a:extLst>
              <a:ext uri="{FF2B5EF4-FFF2-40B4-BE49-F238E27FC236}">
                <a16:creationId xmlns:a16="http://schemas.microsoft.com/office/drawing/2014/main" id="{2D1CFF51-BC43-40E0-A9DD-47C3F2EF49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27226" t="18336" r="28544" b="33308"/>
          <a:stretch/>
        </p:blipFill>
        <p:spPr>
          <a:xfrm>
            <a:off x="8115648" y="3200397"/>
            <a:ext cx="585141" cy="778273"/>
          </a:xfrm>
          <a:prstGeom prst="rect">
            <a:avLst/>
          </a:prstGeom>
        </p:spPr>
      </p:pic>
      <p:pic>
        <p:nvPicPr>
          <p:cNvPr id="37" name="I1">
            <a:extLst>
              <a:ext uri="{FF2B5EF4-FFF2-40B4-BE49-F238E27FC236}">
                <a16:creationId xmlns:a16="http://schemas.microsoft.com/office/drawing/2014/main" id="{0671560A-0817-467E-92D4-C734B9EE485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07" t="19785" r="38895" b="38359"/>
          <a:stretch/>
        </p:blipFill>
        <p:spPr>
          <a:xfrm>
            <a:off x="8802334" y="3253974"/>
            <a:ext cx="279129" cy="671119"/>
          </a:xfrm>
          <a:prstGeom prst="rect">
            <a:avLst/>
          </a:prstGeom>
        </p:spPr>
      </p:pic>
      <p:pic>
        <p:nvPicPr>
          <p:cNvPr id="38" name="J1">
            <a:extLst>
              <a:ext uri="{FF2B5EF4-FFF2-40B4-BE49-F238E27FC236}">
                <a16:creationId xmlns:a16="http://schemas.microsoft.com/office/drawing/2014/main" id="{7ED6988E-03BD-4FF5-B401-66B31D98000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23990" t="17169" r="37447" b="26263"/>
          <a:stretch/>
        </p:blipFill>
        <p:spPr>
          <a:xfrm>
            <a:off x="9234152" y="3239810"/>
            <a:ext cx="383294" cy="699447"/>
          </a:xfrm>
          <a:prstGeom prst="rect">
            <a:avLst/>
          </a:prstGeom>
        </p:spPr>
      </p:pic>
      <p:pic>
        <p:nvPicPr>
          <p:cNvPr id="40" name="K1">
            <a:extLst>
              <a:ext uri="{FF2B5EF4-FFF2-40B4-BE49-F238E27FC236}">
                <a16:creationId xmlns:a16="http://schemas.microsoft.com/office/drawing/2014/main" id="{8A6A5A7D-D70E-4749-B384-93F6A66D6DF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35" t="19378" r="28243" b="33309"/>
          <a:stretch/>
        </p:blipFill>
        <p:spPr>
          <a:xfrm>
            <a:off x="9843874" y="3208786"/>
            <a:ext cx="505196" cy="761495"/>
          </a:xfrm>
          <a:prstGeom prst="rect">
            <a:avLst/>
          </a:prstGeom>
        </p:spPr>
      </p:pic>
      <p:pic>
        <p:nvPicPr>
          <p:cNvPr id="41" name="L1">
            <a:extLst>
              <a:ext uri="{FF2B5EF4-FFF2-40B4-BE49-F238E27FC236}">
                <a16:creationId xmlns:a16="http://schemas.microsoft.com/office/drawing/2014/main" id="{DDE609AB-3F8E-47DE-B9DB-39222ABC5D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76" t="20308" r="29027" b="37835"/>
          <a:stretch/>
        </p:blipFill>
        <p:spPr>
          <a:xfrm>
            <a:off x="10279471" y="3253974"/>
            <a:ext cx="562985" cy="671119"/>
          </a:xfrm>
          <a:prstGeom prst="rect">
            <a:avLst/>
          </a:prstGeom>
        </p:spPr>
      </p:pic>
      <p:pic>
        <p:nvPicPr>
          <p:cNvPr id="43" name="M1">
            <a:extLst>
              <a:ext uri="{FF2B5EF4-FFF2-40B4-BE49-F238E27FC236}">
                <a16:creationId xmlns:a16="http://schemas.microsoft.com/office/drawing/2014/main" id="{8C44112B-1BA3-4964-9F9B-D04EE88CDFA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68" t="20308" r="25112" b="37835"/>
          <a:stretch/>
        </p:blipFill>
        <p:spPr>
          <a:xfrm>
            <a:off x="10860708" y="3253974"/>
            <a:ext cx="683378" cy="671119"/>
          </a:xfrm>
          <a:prstGeom prst="rect">
            <a:avLst/>
          </a:prstGeom>
        </p:spPr>
      </p:pic>
      <p:pic>
        <p:nvPicPr>
          <p:cNvPr id="44" name="N1">
            <a:extLst>
              <a:ext uri="{FF2B5EF4-FFF2-40B4-BE49-F238E27FC236}">
                <a16:creationId xmlns:a16="http://schemas.microsoft.com/office/drawing/2014/main" id="{A4C64206-1679-4A41-B623-2A7D1DE64D5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93" t="15852" r="29756" b="36655"/>
          <a:stretch/>
        </p:blipFill>
        <p:spPr>
          <a:xfrm>
            <a:off x="4748953" y="3960084"/>
            <a:ext cx="562985" cy="761495"/>
          </a:xfrm>
          <a:prstGeom prst="rect">
            <a:avLst/>
          </a:prstGeom>
        </p:spPr>
      </p:pic>
      <p:pic>
        <p:nvPicPr>
          <p:cNvPr id="45" name="O1">
            <a:extLst>
              <a:ext uri="{FF2B5EF4-FFF2-40B4-BE49-F238E27FC236}">
                <a16:creationId xmlns:a16="http://schemas.microsoft.com/office/drawing/2014/main" id="{6C837B72-41E4-4DD5-B5C4-1587DE48A79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39" t="22401" r="31279" b="35742"/>
          <a:stretch/>
        </p:blipFill>
        <p:spPr>
          <a:xfrm>
            <a:off x="5255516" y="3960083"/>
            <a:ext cx="628056" cy="761496"/>
          </a:xfrm>
          <a:prstGeom prst="rect">
            <a:avLst/>
          </a:prstGeom>
        </p:spPr>
      </p:pic>
      <p:pic>
        <p:nvPicPr>
          <p:cNvPr id="46" name="P1">
            <a:extLst>
              <a:ext uri="{FF2B5EF4-FFF2-40B4-BE49-F238E27FC236}">
                <a16:creationId xmlns:a16="http://schemas.microsoft.com/office/drawing/2014/main" id="{9294E2D2-FBDE-4732-AA8E-696398EF740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74" t="18336" r="30484" b="33308"/>
          <a:stretch/>
        </p:blipFill>
        <p:spPr>
          <a:xfrm>
            <a:off x="5746449" y="3951695"/>
            <a:ext cx="473571" cy="778273"/>
          </a:xfrm>
          <a:prstGeom prst="rect">
            <a:avLst/>
          </a:prstGeom>
        </p:spPr>
      </p:pic>
      <p:pic>
        <p:nvPicPr>
          <p:cNvPr id="47" name="Q1">
            <a:extLst>
              <a:ext uri="{FF2B5EF4-FFF2-40B4-BE49-F238E27FC236}">
                <a16:creationId xmlns:a16="http://schemas.microsoft.com/office/drawing/2014/main" id="{72FEE99B-FD54-4B07-B174-08DB812E48B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37" t="23027" r="29214" b="28997"/>
          <a:stretch/>
        </p:blipFill>
        <p:spPr>
          <a:xfrm>
            <a:off x="6128823" y="3895949"/>
            <a:ext cx="646359" cy="852966"/>
          </a:xfrm>
          <a:prstGeom prst="rect">
            <a:avLst/>
          </a:prstGeom>
        </p:spPr>
      </p:pic>
      <p:pic>
        <p:nvPicPr>
          <p:cNvPr id="49" name="R1">
            <a:extLst>
              <a:ext uri="{FF2B5EF4-FFF2-40B4-BE49-F238E27FC236}">
                <a16:creationId xmlns:a16="http://schemas.microsoft.com/office/drawing/2014/main" id="{438733A2-2E01-4A61-ACE4-C12B3FD2A20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9" t="19784" r="29121" b="33246"/>
          <a:stretch/>
        </p:blipFill>
        <p:spPr>
          <a:xfrm>
            <a:off x="6683985" y="3964278"/>
            <a:ext cx="585141" cy="753106"/>
          </a:xfrm>
          <a:prstGeom prst="rect">
            <a:avLst/>
          </a:prstGeom>
        </p:spPr>
      </p:pic>
      <p:pic>
        <p:nvPicPr>
          <p:cNvPr id="50" name="S1">
            <a:extLst>
              <a:ext uri="{FF2B5EF4-FFF2-40B4-BE49-F238E27FC236}">
                <a16:creationId xmlns:a16="http://schemas.microsoft.com/office/drawing/2014/main" id="{828B5280-8AE7-41C0-9566-863EF07B009D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8" t="19262" r="26836" b="33245"/>
          <a:stretch/>
        </p:blipFill>
        <p:spPr>
          <a:xfrm>
            <a:off x="7177929" y="3932747"/>
            <a:ext cx="592761" cy="816168"/>
          </a:xfrm>
          <a:prstGeom prst="rect">
            <a:avLst/>
          </a:prstGeom>
        </p:spPr>
      </p:pic>
      <p:pic>
        <p:nvPicPr>
          <p:cNvPr id="51" name="T1">
            <a:extLst>
              <a:ext uri="{FF2B5EF4-FFF2-40B4-BE49-F238E27FC236}">
                <a16:creationId xmlns:a16="http://schemas.microsoft.com/office/drawing/2014/main" id="{C75254FA-E9BC-48AC-A774-B1E3D66F298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66" t="20942" r="27287" b="37360"/>
          <a:stretch/>
        </p:blipFill>
        <p:spPr>
          <a:xfrm>
            <a:off x="7625365" y="4005271"/>
            <a:ext cx="562986" cy="671120"/>
          </a:xfrm>
          <a:prstGeom prst="rect">
            <a:avLst/>
          </a:prstGeom>
        </p:spPr>
      </p:pic>
      <p:pic>
        <p:nvPicPr>
          <p:cNvPr id="52" name="U1">
            <a:extLst>
              <a:ext uri="{FF2B5EF4-FFF2-40B4-BE49-F238E27FC236}">
                <a16:creationId xmlns:a16="http://schemas.microsoft.com/office/drawing/2014/main" id="{00AFCB89-A131-4A95-A2A3-8E2C2B1DD42C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52" t="19900" r="29668" b="38402"/>
          <a:stretch/>
        </p:blipFill>
        <p:spPr>
          <a:xfrm>
            <a:off x="8108770" y="4005271"/>
            <a:ext cx="600055" cy="671120"/>
          </a:xfrm>
          <a:prstGeom prst="rect">
            <a:avLst/>
          </a:prstGeom>
        </p:spPr>
      </p:pic>
      <p:pic>
        <p:nvPicPr>
          <p:cNvPr id="53" name="V1">
            <a:extLst>
              <a:ext uri="{FF2B5EF4-FFF2-40B4-BE49-F238E27FC236}">
                <a16:creationId xmlns:a16="http://schemas.microsoft.com/office/drawing/2014/main" id="{C53DDA1F-9704-4EDA-B07D-918C5FDEEF0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52" t="18336" r="23468" b="33308"/>
          <a:stretch/>
        </p:blipFill>
        <p:spPr>
          <a:xfrm>
            <a:off x="8673060" y="3951695"/>
            <a:ext cx="683377" cy="778273"/>
          </a:xfrm>
          <a:prstGeom prst="rect">
            <a:avLst/>
          </a:prstGeom>
        </p:spPr>
      </p:pic>
      <p:pic>
        <p:nvPicPr>
          <p:cNvPr id="54" name="W1">
            <a:extLst>
              <a:ext uri="{FF2B5EF4-FFF2-40B4-BE49-F238E27FC236}">
                <a16:creationId xmlns:a16="http://schemas.microsoft.com/office/drawing/2014/main" id="{3C9A6F7D-9F17-4B0D-B4CA-50143F22B48C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82" t="19785" r="25616" b="35413"/>
          <a:stretch/>
        </p:blipFill>
        <p:spPr>
          <a:xfrm>
            <a:off x="9192846" y="3981662"/>
            <a:ext cx="722847" cy="718339"/>
          </a:xfrm>
          <a:prstGeom prst="rect">
            <a:avLst/>
          </a:prstGeom>
        </p:spPr>
      </p:pic>
      <p:pic>
        <p:nvPicPr>
          <p:cNvPr id="55" name="X1">
            <a:extLst>
              <a:ext uri="{FF2B5EF4-FFF2-40B4-BE49-F238E27FC236}">
                <a16:creationId xmlns:a16="http://schemas.microsoft.com/office/drawing/2014/main" id="{A72D4C1D-609C-4B57-82D3-C512D78F3C6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70" t="18739" r="30187" b="35210"/>
          <a:stretch/>
        </p:blipFill>
        <p:spPr>
          <a:xfrm>
            <a:off x="9883970" y="3971644"/>
            <a:ext cx="585141" cy="738375"/>
          </a:xfrm>
          <a:prstGeom prst="rect">
            <a:avLst/>
          </a:prstGeom>
        </p:spPr>
      </p:pic>
      <p:pic>
        <p:nvPicPr>
          <p:cNvPr id="56" name="Y1">
            <a:extLst>
              <a:ext uri="{FF2B5EF4-FFF2-40B4-BE49-F238E27FC236}">
                <a16:creationId xmlns:a16="http://schemas.microsoft.com/office/drawing/2014/main" id="{1F48AC8B-139B-4009-9DB3-A6AFE2983CF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6" t="19262" r="29844" b="38881"/>
          <a:stretch/>
        </p:blipFill>
        <p:spPr>
          <a:xfrm>
            <a:off x="10377914" y="4005271"/>
            <a:ext cx="585141" cy="671120"/>
          </a:xfrm>
          <a:prstGeom prst="rect">
            <a:avLst/>
          </a:prstGeom>
        </p:spPr>
      </p:pic>
      <p:pic>
        <p:nvPicPr>
          <p:cNvPr id="57" name="Z1">
            <a:extLst>
              <a:ext uri="{FF2B5EF4-FFF2-40B4-BE49-F238E27FC236}">
                <a16:creationId xmlns:a16="http://schemas.microsoft.com/office/drawing/2014/main" id="{D68D640F-505F-473B-A38C-5C48EE28716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75" t="21971" r="29488" b="36332"/>
          <a:stretch/>
        </p:blipFill>
        <p:spPr>
          <a:xfrm>
            <a:off x="10983365" y="4005271"/>
            <a:ext cx="523619" cy="671120"/>
          </a:xfrm>
          <a:prstGeom prst="rect">
            <a:avLst/>
          </a:prstGeom>
        </p:spPr>
      </p:pic>
      <p:pic>
        <p:nvPicPr>
          <p:cNvPr id="58" name="R. arm">
            <a:extLst>
              <a:ext uri="{FF2B5EF4-FFF2-40B4-BE49-F238E27FC236}">
                <a16:creationId xmlns:a16="http://schemas.microsoft.com/office/drawing/2014/main" id="{705713BB-CFF8-4617-B9FB-089460106A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32006" y="2650173"/>
            <a:ext cx="603556" cy="1201016"/>
          </a:xfrm>
          <a:prstGeom prst="rect">
            <a:avLst/>
          </a:prstGeom>
        </p:spPr>
      </p:pic>
      <p:pic>
        <p:nvPicPr>
          <p:cNvPr id="59" name="L.arm">
            <a:extLst>
              <a:ext uri="{FF2B5EF4-FFF2-40B4-BE49-F238E27FC236}">
                <a16:creationId xmlns:a16="http://schemas.microsoft.com/office/drawing/2014/main" id="{94868C80-9959-425D-AF55-E32592A7D2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873" y="2687853"/>
            <a:ext cx="506012" cy="1213209"/>
          </a:xfrm>
          <a:prstGeom prst="rect">
            <a:avLst/>
          </a:prstGeom>
        </p:spPr>
      </p:pic>
      <p:sp>
        <p:nvSpPr>
          <p:cNvPr id="39" name="line">
            <a:extLst>
              <a:ext uri="{FF2B5EF4-FFF2-40B4-BE49-F238E27FC236}">
                <a16:creationId xmlns:a16="http://schemas.microsoft.com/office/drawing/2014/main" id="{6000E2F4-08D2-4F52-ADA3-DC4C3367CB5D}"/>
              </a:ext>
            </a:extLst>
          </p:cNvPr>
          <p:cNvSpPr/>
          <p:nvPr/>
        </p:nvSpPr>
        <p:spPr>
          <a:xfrm rot="21269834" flipH="1">
            <a:off x="5374161" y="2502708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CA4C5179-B7F8-4651-80AF-7BB2AA8F6AD3}"/>
              </a:ext>
            </a:extLst>
          </p:cNvPr>
          <p:cNvSpPr/>
          <p:nvPr/>
        </p:nvSpPr>
        <p:spPr>
          <a:xfrm rot="330166">
            <a:off x="6279675" y="249163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33A3A6FC-AB28-4429-8FBB-4663DEF54FDD}"/>
              </a:ext>
            </a:extLst>
          </p:cNvPr>
          <p:cNvSpPr/>
          <p:nvPr/>
        </p:nvSpPr>
        <p:spPr>
          <a:xfrm rot="21269834" flipH="1">
            <a:off x="7185189" y="2506887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ine">
            <a:extLst>
              <a:ext uri="{FF2B5EF4-FFF2-40B4-BE49-F238E27FC236}">
                <a16:creationId xmlns:a16="http://schemas.microsoft.com/office/drawing/2014/main" id="{76AF94AB-9F55-4724-B1B2-DEAF1D21B671}"/>
              </a:ext>
            </a:extLst>
          </p:cNvPr>
          <p:cNvSpPr/>
          <p:nvPr/>
        </p:nvSpPr>
        <p:spPr>
          <a:xfrm rot="330166">
            <a:off x="8090703" y="2486500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ne">
            <a:extLst>
              <a:ext uri="{FF2B5EF4-FFF2-40B4-BE49-F238E27FC236}">
                <a16:creationId xmlns:a16="http://schemas.microsoft.com/office/drawing/2014/main" id="{6E1086C6-B876-4405-9B98-EF375F826291}"/>
              </a:ext>
            </a:extLst>
          </p:cNvPr>
          <p:cNvSpPr/>
          <p:nvPr/>
        </p:nvSpPr>
        <p:spPr>
          <a:xfrm rot="21269834" flipH="1">
            <a:off x="8996217" y="2489546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16A3C319-5715-4761-88AE-9C4BAECEC0D7}"/>
              </a:ext>
            </a:extLst>
          </p:cNvPr>
          <p:cNvSpPr/>
          <p:nvPr/>
        </p:nvSpPr>
        <p:spPr>
          <a:xfrm rot="21269834" flipH="1">
            <a:off x="9901731" y="246872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7A6321-B9A1-4EDC-B957-FB1B5101463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1258" y="-9714"/>
            <a:ext cx="7931583" cy="1054699"/>
          </a:xfrm>
          <a:prstGeom prst="rect">
            <a:avLst/>
          </a:prstGeom>
        </p:spPr>
      </p:pic>
      <p:pic>
        <p:nvPicPr>
          <p:cNvPr id="74" name="Picture 7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F4C608-8811-48B4-B7CC-7BEA63BB9596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3822" y="363513"/>
            <a:ext cx="874319" cy="361887"/>
          </a:xfrm>
          <a:prstGeom prst="rect">
            <a:avLst/>
          </a:prstGeom>
        </p:spPr>
      </p:pic>
      <p:sp useBgFill="1">
        <p:nvSpPr>
          <p:cNvPr id="75" name="t Rectangle 74">
            <a:extLst>
              <a:ext uri="{FF2B5EF4-FFF2-40B4-BE49-F238E27FC236}">
                <a16:creationId xmlns:a16="http://schemas.microsoft.com/office/drawing/2014/main" id="{E8B5EDBB-3C3C-4B74-BE6C-D714289816AA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t Rectangle 75">
            <a:extLst>
              <a:ext uri="{FF2B5EF4-FFF2-40B4-BE49-F238E27FC236}">
                <a16:creationId xmlns:a16="http://schemas.microsoft.com/office/drawing/2014/main" id="{1DC64030-0027-4F81-A374-EE46F27EF4B3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t Rectangle 76">
            <a:extLst>
              <a:ext uri="{FF2B5EF4-FFF2-40B4-BE49-F238E27FC236}">
                <a16:creationId xmlns:a16="http://schemas.microsoft.com/office/drawing/2014/main" id="{3329DDDF-2610-45B9-B5ED-96D3F48BB501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t Rectangle 77">
            <a:extLst>
              <a:ext uri="{FF2B5EF4-FFF2-40B4-BE49-F238E27FC236}">
                <a16:creationId xmlns:a16="http://schemas.microsoft.com/office/drawing/2014/main" id="{6BF86342-255A-48BF-A62F-0BE17020373B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BE9A4C-BF37-4E97-8535-407997284039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2430" y="6179577"/>
            <a:ext cx="874319" cy="361887"/>
          </a:xfrm>
          <a:prstGeom prst="rect">
            <a:avLst/>
          </a:pr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29D7B5B4-C738-47FD-AB9D-60130216DAED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37D3CB0B-C9E9-46F2-9881-DF2169D4336D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EA9C8BE7-E045-45AA-AB4B-94C4D9B05629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Freeform: Shape 83">
            <a:extLst>
              <a:ext uri="{FF2B5EF4-FFF2-40B4-BE49-F238E27FC236}">
                <a16:creationId xmlns:a16="http://schemas.microsoft.com/office/drawing/2014/main" id="{4EBF2C3E-7651-4ED1-B58F-64878A0110BC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26EBF732-DDA9-4C60-A616-81B8A9647498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ED86DEFB-EF73-4939-8C84-1053562C9BB2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9D73F80B-69C7-48D1-8173-BF2D3F54DDF4}"/>
              </a:ext>
            </a:extLst>
          </p:cNvPr>
          <p:cNvSpPr/>
          <p:nvPr/>
        </p:nvSpPr>
        <p:spPr>
          <a:xfrm rot="21269834" flipH="1">
            <a:off x="4468647" y="2502709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t Rectangle 94">
            <a:extLst>
              <a:ext uri="{FF2B5EF4-FFF2-40B4-BE49-F238E27FC236}">
                <a16:creationId xmlns:a16="http://schemas.microsoft.com/office/drawing/2014/main" id="{098B14FE-3CA8-47E5-82AC-F288DC711E31}"/>
              </a:ext>
            </a:extLst>
          </p:cNvPr>
          <p:cNvSpPr/>
          <p:nvPr/>
        </p:nvSpPr>
        <p:spPr>
          <a:xfrm>
            <a:off x="69397" y="-12125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t Rectangle 95">
            <a:extLst>
              <a:ext uri="{FF2B5EF4-FFF2-40B4-BE49-F238E27FC236}">
                <a16:creationId xmlns:a16="http://schemas.microsoft.com/office/drawing/2014/main" id="{2B6A907C-DEA9-4FEB-B6E1-B275D4F7CCE1}"/>
              </a:ext>
            </a:extLst>
          </p:cNvPr>
          <p:cNvSpPr/>
          <p:nvPr/>
        </p:nvSpPr>
        <p:spPr>
          <a:xfrm>
            <a:off x="-25546" y="-11627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t Rectangle 96">
            <a:extLst>
              <a:ext uri="{FF2B5EF4-FFF2-40B4-BE49-F238E27FC236}">
                <a16:creationId xmlns:a16="http://schemas.microsoft.com/office/drawing/2014/main" id="{49F7D4EF-1B7E-4867-9C5E-06FA9AE59E49}"/>
              </a:ext>
            </a:extLst>
          </p:cNvPr>
          <p:cNvSpPr/>
          <p:nvPr/>
        </p:nvSpPr>
        <p:spPr>
          <a:xfrm>
            <a:off x="21925" y="-1961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L.Leg">
            <a:extLst>
              <a:ext uri="{FF2B5EF4-FFF2-40B4-BE49-F238E27FC236}">
                <a16:creationId xmlns:a16="http://schemas.microsoft.com/office/drawing/2014/main" id="{D992B86D-13AD-47F8-AD66-AB0CC906085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51540" y="3666297"/>
            <a:ext cx="472010" cy="1298561"/>
          </a:xfrm>
          <a:prstGeom prst="rect">
            <a:avLst/>
          </a:prstGeom>
        </p:spPr>
      </p:pic>
      <p:pic>
        <p:nvPicPr>
          <p:cNvPr id="60" name="Body">
            <a:extLst>
              <a:ext uri="{FF2B5EF4-FFF2-40B4-BE49-F238E27FC236}">
                <a16:creationId xmlns:a16="http://schemas.microsoft.com/office/drawing/2014/main" id="{68B9E184-2309-4175-A8CD-1B45D761F46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506862" y="2565640"/>
            <a:ext cx="688908" cy="1219306"/>
          </a:xfrm>
          <a:prstGeom prst="rect">
            <a:avLst/>
          </a:prstGeom>
        </p:spPr>
      </p:pic>
      <p:pic>
        <p:nvPicPr>
          <p:cNvPr id="61" name="Head">
            <a:extLst>
              <a:ext uri="{FF2B5EF4-FFF2-40B4-BE49-F238E27FC236}">
                <a16:creationId xmlns:a16="http://schemas.microsoft.com/office/drawing/2014/main" id="{BB8139A7-F34B-4CAA-8013-BAEE58E2009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50037" y="1915742"/>
            <a:ext cx="829128" cy="829128"/>
          </a:xfrm>
          <a:prstGeom prst="rect">
            <a:avLst/>
          </a:prstGeom>
        </p:spPr>
      </p:pic>
      <p:sp>
        <p:nvSpPr>
          <p:cNvPr id="88" name="line">
            <a:extLst>
              <a:ext uri="{FF2B5EF4-FFF2-40B4-BE49-F238E27FC236}">
                <a16:creationId xmlns:a16="http://schemas.microsoft.com/office/drawing/2014/main" id="{DFD3510A-776E-4E6C-93D2-CBE26238E19A}"/>
              </a:ext>
            </a:extLst>
          </p:cNvPr>
          <p:cNvSpPr/>
          <p:nvPr/>
        </p:nvSpPr>
        <p:spPr>
          <a:xfrm rot="21269834" flipH="1">
            <a:off x="10807246" y="2468724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t Rectangle 88">
            <a:extLst>
              <a:ext uri="{FF2B5EF4-FFF2-40B4-BE49-F238E27FC236}">
                <a16:creationId xmlns:a16="http://schemas.microsoft.com/office/drawing/2014/main" id="{97EFAD39-164F-4ABD-824E-61463B9062E2}"/>
              </a:ext>
            </a:extLst>
          </p:cNvPr>
          <p:cNvSpPr/>
          <p:nvPr/>
        </p:nvSpPr>
        <p:spPr>
          <a:xfrm>
            <a:off x="21925" y="3545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F1">
            <a:extLst>
              <a:ext uri="{FF2B5EF4-FFF2-40B4-BE49-F238E27FC236}">
                <a16:creationId xmlns:a16="http://schemas.microsoft.com/office/drawing/2014/main" id="{D0E4FAE0-0D42-40E3-A5B2-31DA34F1D7BA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63" t="17815" r="32536" b="33309"/>
          <a:stretch/>
        </p:blipFill>
        <p:spPr>
          <a:xfrm>
            <a:off x="7199331" y="3196202"/>
            <a:ext cx="458072" cy="78666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671A764-BDDD-43D3-B7C2-42777A6D719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9004" y="2803405"/>
            <a:ext cx="1548518" cy="981541"/>
          </a:xfrm>
          <a:prstGeom prst="rect">
            <a:avLst/>
          </a:prstGeom>
        </p:spPr>
      </p:pic>
      <p:pic>
        <p:nvPicPr>
          <p:cNvPr id="71" name="B2">
            <a:extLst>
              <a:ext uri="{FF2B5EF4-FFF2-40B4-BE49-F238E27FC236}">
                <a16:creationId xmlns:a16="http://schemas.microsoft.com/office/drawing/2014/main" id="{5C947C53-D69C-4B41-BB10-B6AC65626C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2" t="20246" r="27634" b="33263"/>
          <a:stretch/>
        </p:blipFill>
        <p:spPr>
          <a:xfrm>
            <a:off x="4599248" y="1756403"/>
            <a:ext cx="506896" cy="745435"/>
          </a:xfrm>
          <a:prstGeom prst="rect">
            <a:avLst/>
          </a:prstGeom>
        </p:spPr>
      </p:pic>
      <p:pic>
        <p:nvPicPr>
          <p:cNvPr id="70" name="A2">
            <a:extLst>
              <a:ext uri="{FF2B5EF4-FFF2-40B4-BE49-F238E27FC236}">
                <a16:creationId xmlns:a16="http://schemas.microsoft.com/office/drawing/2014/main" id="{6FEA205D-F572-4B41-B047-6B143CF61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5452222" y="1782424"/>
            <a:ext cx="596349" cy="745435"/>
          </a:xfrm>
          <a:prstGeom prst="rect">
            <a:avLst/>
          </a:prstGeom>
        </p:spPr>
      </p:pic>
      <p:pic>
        <p:nvPicPr>
          <p:cNvPr id="104" name="V2">
            <a:extLst>
              <a:ext uri="{FF2B5EF4-FFF2-40B4-BE49-F238E27FC236}">
                <a16:creationId xmlns:a16="http://schemas.microsoft.com/office/drawing/2014/main" id="{5BF01EC2-721E-43E3-BE89-70D2805A8A65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52" t="18336" r="23468" b="33308"/>
          <a:stretch/>
        </p:blipFill>
        <p:spPr>
          <a:xfrm>
            <a:off x="6331576" y="1767991"/>
            <a:ext cx="683377" cy="778273"/>
          </a:xfrm>
          <a:prstGeom prst="rect">
            <a:avLst/>
          </a:prstGeom>
        </p:spPr>
      </p:pic>
      <p:pic>
        <p:nvPicPr>
          <p:cNvPr id="102" name="M2">
            <a:extLst>
              <a:ext uri="{FF2B5EF4-FFF2-40B4-BE49-F238E27FC236}">
                <a16:creationId xmlns:a16="http://schemas.microsoft.com/office/drawing/2014/main" id="{12B76B7E-50B2-40DE-9B20-CC6D62C6DEB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68" t="20308" r="25112" b="37835"/>
          <a:stretch/>
        </p:blipFill>
        <p:spPr>
          <a:xfrm>
            <a:off x="7211797" y="1793222"/>
            <a:ext cx="683378" cy="671119"/>
          </a:xfrm>
          <a:prstGeom prst="rect">
            <a:avLst/>
          </a:prstGeom>
        </p:spPr>
      </p:pic>
      <p:pic>
        <p:nvPicPr>
          <p:cNvPr id="103" name="O2">
            <a:extLst>
              <a:ext uri="{FF2B5EF4-FFF2-40B4-BE49-F238E27FC236}">
                <a16:creationId xmlns:a16="http://schemas.microsoft.com/office/drawing/2014/main" id="{12607326-E862-4492-9B55-D8CA02D13C14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39" t="22401" r="31279" b="35742"/>
          <a:stretch/>
        </p:blipFill>
        <p:spPr>
          <a:xfrm>
            <a:off x="8067874" y="1784768"/>
            <a:ext cx="628056" cy="761496"/>
          </a:xfrm>
          <a:prstGeom prst="rect">
            <a:avLst/>
          </a:prstGeom>
        </p:spPr>
      </p:pic>
      <p:pic>
        <p:nvPicPr>
          <p:cNvPr id="72" name="D2">
            <a:extLst>
              <a:ext uri="{FF2B5EF4-FFF2-40B4-BE49-F238E27FC236}">
                <a16:creationId xmlns:a16="http://schemas.microsoft.com/office/drawing/2014/main" id="{935645B1-EC92-4D8C-BC8A-9A2212251B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l="32264" t="16923" r="27119" b="36586"/>
          <a:stretch/>
        </p:blipFill>
        <p:spPr>
          <a:xfrm>
            <a:off x="9043010" y="1718906"/>
            <a:ext cx="515060" cy="745435"/>
          </a:xfrm>
          <a:prstGeom prst="rect">
            <a:avLst/>
          </a:prstGeom>
        </p:spPr>
      </p:pic>
      <p:pic>
        <p:nvPicPr>
          <p:cNvPr id="80" name="E2">
            <a:extLst>
              <a:ext uri="{FF2B5EF4-FFF2-40B4-BE49-F238E27FC236}">
                <a16:creationId xmlns:a16="http://schemas.microsoft.com/office/drawing/2014/main" id="{C79F2A7F-832F-4EE9-B87C-C9888175350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61" t="20942" r="27507" b="34754"/>
          <a:stretch/>
        </p:blipFill>
        <p:spPr>
          <a:xfrm>
            <a:off x="9948524" y="1797353"/>
            <a:ext cx="505196" cy="713064"/>
          </a:xfrm>
          <a:prstGeom prst="rect">
            <a:avLst/>
          </a:prstGeom>
        </p:spPr>
      </p:pic>
      <p:pic>
        <p:nvPicPr>
          <p:cNvPr id="98" name="L2">
            <a:extLst>
              <a:ext uri="{FF2B5EF4-FFF2-40B4-BE49-F238E27FC236}">
                <a16:creationId xmlns:a16="http://schemas.microsoft.com/office/drawing/2014/main" id="{14B616E7-DCA4-470C-B21E-A1CD0F08916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76" t="20308" r="29027" b="37835"/>
          <a:stretch/>
        </p:blipFill>
        <p:spPr>
          <a:xfrm>
            <a:off x="10834095" y="1780225"/>
            <a:ext cx="562985" cy="67111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DF7711-75DB-444C-9D58-B27871947675}"/>
              </a:ext>
            </a:extLst>
          </p:cNvPr>
          <p:cNvSpPr txBox="1"/>
          <p:nvPr/>
        </p:nvSpPr>
        <p:spPr>
          <a:xfrm>
            <a:off x="4440995" y="953535"/>
            <a:ext cx="6787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ln>
                  <a:solidFill>
                    <a:srgbClr val="00B050"/>
                  </a:solidFill>
                </a:ln>
                <a:solidFill>
                  <a:schemeClr val="bg2">
                    <a:lumMod val="10000"/>
                  </a:schemeClr>
                </a:solidFill>
                <a:effectLst/>
                <a:latin typeface="Georgia" panose="02040502050405020303" pitchFamily="18" charset="0"/>
              </a:rPr>
              <a:t>Which model measures the brand value of an organization?</a:t>
            </a:r>
            <a:endParaRPr lang="en-IN" sz="2400" b="1" dirty="0">
              <a:ln>
                <a:solidFill>
                  <a:srgbClr val="00B050"/>
                </a:solidFill>
              </a:ln>
              <a:solidFill>
                <a:schemeClr val="bg2">
                  <a:lumMod val="1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4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5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5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7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8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0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1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3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44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5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6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8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9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08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2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3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3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4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6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26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2" fill="hold">
                      <p:stCondLst>
                        <p:cond delay="0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7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74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8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8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8" fill="hold">
                      <p:stCondLst>
                        <p:cond delay="0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9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30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1" fill="hold">
                      <p:stCondLst>
                        <p:cond delay="0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1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38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81" grpId="0" animBg="1"/>
      <p:bldP spid="81" grpId="1" animBg="1"/>
      <p:bldP spid="81" grpId="2" animBg="1"/>
      <p:bldP spid="82" grpId="1" animBg="1"/>
      <p:bldP spid="82" grpId="2" animBg="1"/>
      <p:bldP spid="82" grpId="3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1" animBg="1"/>
      <p:bldP spid="85" grpId="2" animBg="1"/>
      <p:bldP spid="85" grpId="3" animBg="1"/>
      <p:bldP spid="86" grpId="0" animBg="1"/>
      <p:bldP spid="86" grpId="1" animBg="1"/>
      <p:bldP spid="86" grpId="2" animBg="1"/>
      <p:bldP spid="95" grpId="0" animBg="1"/>
      <p:bldP spid="96" grpId="0" animBg="1"/>
      <p:bldP spid="97" grpId="0" animBg="1"/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You're Hung">
            <a:extLst>
              <a:ext uri="{FF2B5EF4-FFF2-40B4-BE49-F238E27FC236}">
                <a16:creationId xmlns:a16="http://schemas.microsoft.com/office/drawing/2014/main" id="{B607CA84-ACFE-428D-978D-B0672D5B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2113">
            <a:off x="377627" y="4458700"/>
            <a:ext cx="3605370" cy="2099512"/>
          </a:xfrm>
          <a:prstGeom prst="rect">
            <a:avLst/>
          </a:prstGeom>
        </p:spPr>
      </p:pic>
      <p:pic>
        <p:nvPicPr>
          <p:cNvPr id="63" name="R. Leg">
            <a:extLst>
              <a:ext uri="{FF2B5EF4-FFF2-40B4-BE49-F238E27FC236}">
                <a16:creationId xmlns:a16="http://schemas.microsoft.com/office/drawing/2014/main" id="{FA8311E6-CE23-4326-A9FF-3CCDBDAE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25" y="3666297"/>
            <a:ext cx="477684" cy="1341236"/>
          </a:xfrm>
          <a:prstGeom prst="rect">
            <a:avLst/>
          </a:prstGeom>
        </p:spPr>
      </p:pic>
      <p:pic>
        <p:nvPicPr>
          <p:cNvPr id="28" name="A1">
            <a:extLst>
              <a:ext uri="{FF2B5EF4-FFF2-40B4-BE49-F238E27FC236}">
                <a16:creationId xmlns:a16="http://schemas.microsoft.com/office/drawing/2014/main" id="{5DE49700-0D43-4361-A656-DC5CA824D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5025805" y="4042255"/>
            <a:ext cx="596349" cy="745435"/>
          </a:xfrm>
          <a:prstGeom prst="rect">
            <a:avLst/>
          </a:prstGeom>
        </p:spPr>
      </p:pic>
      <p:pic>
        <p:nvPicPr>
          <p:cNvPr id="29" name="B1">
            <a:extLst>
              <a:ext uri="{FF2B5EF4-FFF2-40B4-BE49-F238E27FC236}">
                <a16:creationId xmlns:a16="http://schemas.microsoft.com/office/drawing/2014/main" id="{D0A3F6F1-E5B1-4048-9481-47C4B04D4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2" t="20246" r="27634" b="33263"/>
          <a:stretch/>
        </p:blipFill>
        <p:spPr>
          <a:xfrm>
            <a:off x="5559983" y="4042255"/>
            <a:ext cx="506896" cy="745435"/>
          </a:xfrm>
          <a:prstGeom prst="rect">
            <a:avLst/>
          </a:prstGeom>
        </p:spPr>
      </p:pic>
      <p:pic>
        <p:nvPicPr>
          <p:cNvPr id="30" name="C1">
            <a:extLst>
              <a:ext uri="{FF2B5EF4-FFF2-40B4-BE49-F238E27FC236}">
                <a16:creationId xmlns:a16="http://schemas.microsoft.com/office/drawing/2014/main" id="{4B53B79A-B23E-4E87-BB5D-D780C07A0A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19569" r="24342" b="33940"/>
          <a:stretch/>
        </p:blipFill>
        <p:spPr>
          <a:xfrm>
            <a:off x="5936656" y="4042255"/>
            <a:ext cx="586339" cy="745435"/>
          </a:xfrm>
          <a:prstGeom prst="rect">
            <a:avLst/>
          </a:prstGeom>
        </p:spPr>
      </p:pic>
      <p:pic>
        <p:nvPicPr>
          <p:cNvPr id="32" name="D1">
            <a:extLst>
              <a:ext uri="{FF2B5EF4-FFF2-40B4-BE49-F238E27FC236}">
                <a16:creationId xmlns:a16="http://schemas.microsoft.com/office/drawing/2014/main" id="{0C91C4DD-B7C1-42C2-9F87-2878C57D6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l="32264" t="16923" r="27119" b="36586"/>
          <a:stretch/>
        </p:blipFill>
        <p:spPr>
          <a:xfrm>
            <a:off x="6518620" y="4042255"/>
            <a:ext cx="515060" cy="745435"/>
          </a:xfrm>
          <a:prstGeom prst="rect">
            <a:avLst/>
          </a:prstGeom>
        </p:spPr>
      </p:pic>
      <p:pic>
        <p:nvPicPr>
          <p:cNvPr id="33" name="E1">
            <a:extLst>
              <a:ext uri="{FF2B5EF4-FFF2-40B4-BE49-F238E27FC236}">
                <a16:creationId xmlns:a16="http://schemas.microsoft.com/office/drawing/2014/main" id="{E4802645-5E36-4A09-8A3C-89D3C6E7EF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61" t="20942" r="27507" b="34754"/>
          <a:stretch/>
        </p:blipFill>
        <p:spPr>
          <a:xfrm>
            <a:off x="6980508" y="4058440"/>
            <a:ext cx="505196" cy="713064"/>
          </a:xfrm>
          <a:prstGeom prst="rect">
            <a:avLst/>
          </a:prstGeom>
        </p:spPr>
      </p:pic>
      <p:pic>
        <p:nvPicPr>
          <p:cNvPr id="34" name="F1">
            <a:extLst>
              <a:ext uri="{FF2B5EF4-FFF2-40B4-BE49-F238E27FC236}">
                <a16:creationId xmlns:a16="http://schemas.microsoft.com/office/drawing/2014/main" id="{D0E4FAE0-0D42-40E3-A5B2-31DA34F1D7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63" t="17815" r="32536" b="33309"/>
          <a:stretch/>
        </p:blipFill>
        <p:spPr>
          <a:xfrm>
            <a:off x="7512661" y="4021641"/>
            <a:ext cx="417874" cy="786662"/>
          </a:xfrm>
          <a:prstGeom prst="rect">
            <a:avLst/>
          </a:prstGeom>
        </p:spPr>
      </p:pic>
      <p:pic>
        <p:nvPicPr>
          <p:cNvPr id="35" name="G1">
            <a:extLst>
              <a:ext uri="{FF2B5EF4-FFF2-40B4-BE49-F238E27FC236}">
                <a16:creationId xmlns:a16="http://schemas.microsoft.com/office/drawing/2014/main" id="{80BA5628-B24E-453B-B741-7B82326AEE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33269" t="21463" r="30934" b="32669"/>
          <a:stretch/>
        </p:blipFill>
        <p:spPr>
          <a:xfrm>
            <a:off x="7962093" y="4045857"/>
            <a:ext cx="473571" cy="738231"/>
          </a:xfrm>
          <a:prstGeom prst="rect">
            <a:avLst/>
          </a:prstGeom>
        </p:spPr>
      </p:pic>
      <p:pic>
        <p:nvPicPr>
          <p:cNvPr id="36" name="H1">
            <a:extLst>
              <a:ext uri="{FF2B5EF4-FFF2-40B4-BE49-F238E27FC236}">
                <a16:creationId xmlns:a16="http://schemas.microsoft.com/office/drawing/2014/main" id="{2D1CFF51-BC43-40E0-A9DD-47C3F2EF49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25000"/>
          </a:blip>
          <a:srcRect l="27226" t="18336" r="28544" b="33308"/>
          <a:stretch/>
        </p:blipFill>
        <p:spPr>
          <a:xfrm>
            <a:off x="8388780" y="4025836"/>
            <a:ext cx="585141" cy="778273"/>
          </a:xfrm>
          <a:prstGeom prst="rect">
            <a:avLst/>
          </a:prstGeom>
        </p:spPr>
      </p:pic>
      <p:pic>
        <p:nvPicPr>
          <p:cNvPr id="37" name="I1">
            <a:extLst>
              <a:ext uri="{FF2B5EF4-FFF2-40B4-BE49-F238E27FC236}">
                <a16:creationId xmlns:a16="http://schemas.microsoft.com/office/drawing/2014/main" id="{0671560A-0817-467E-92D4-C734B9EE485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07" t="19785" r="38895" b="38359"/>
          <a:stretch/>
        </p:blipFill>
        <p:spPr>
          <a:xfrm>
            <a:off x="9075466" y="4079413"/>
            <a:ext cx="279129" cy="671119"/>
          </a:xfrm>
          <a:prstGeom prst="rect">
            <a:avLst/>
          </a:prstGeom>
        </p:spPr>
      </p:pic>
      <p:pic>
        <p:nvPicPr>
          <p:cNvPr id="38" name="J1">
            <a:extLst>
              <a:ext uri="{FF2B5EF4-FFF2-40B4-BE49-F238E27FC236}">
                <a16:creationId xmlns:a16="http://schemas.microsoft.com/office/drawing/2014/main" id="{7ED6988E-03BD-4FF5-B401-66B31D9800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25000"/>
          </a:blip>
          <a:srcRect l="23990" t="17169" r="37447" b="26263"/>
          <a:stretch/>
        </p:blipFill>
        <p:spPr>
          <a:xfrm>
            <a:off x="9507284" y="4065249"/>
            <a:ext cx="383294" cy="699447"/>
          </a:xfrm>
          <a:prstGeom prst="rect">
            <a:avLst/>
          </a:prstGeom>
        </p:spPr>
      </p:pic>
      <p:pic>
        <p:nvPicPr>
          <p:cNvPr id="40" name="K1">
            <a:extLst>
              <a:ext uri="{FF2B5EF4-FFF2-40B4-BE49-F238E27FC236}">
                <a16:creationId xmlns:a16="http://schemas.microsoft.com/office/drawing/2014/main" id="{8A6A5A7D-D70E-4749-B384-93F6A66D6DF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35" t="19378" r="28243" b="33309"/>
          <a:stretch/>
        </p:blipFill>
        <p:spPr>
          <a:xfrm>
            <a:off x="10117006" y="4034225"/>
            <a:ext cx="505196" cy="761495"/>
          </a:xfrm>
          <a:prstGeom prst="rect">
            <a:avLst/>
          </a:prstGeom>
        </p:spPr>
      </p:pic>
      <p:pic>
        <p:nvPicPr>
          <p:cNvPr id="41" name="L1">
            <a:extLst>
              <a:ext uri="{FF2B5EF4-FFF2-40B4-BE49-F238E27FC236}">
                <a16:creationId xmlns:a16="http://schemas.microsoft.com/office/drawing/2014/main" id="{DDE609AB-3F8E-47DE-B9DB-39222ABC5D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76" t="20308" r="29027" b="37835"/>
          <a:stretch/>
        </p:blipFill>
        <p:spPr>
          <a:xfrm>
            <a:off x="10552603" y="4079413"/>
            <a:ext cx="562985" cy="671119"/>
          </a:xfrm>
          <a:prstGeom prst="rect">
            <a:avLst/>
          </a:prstGeom>
        </p:spPr>
      </p:pic>
      <p:pic>
        <p:nvPicPr>
          <p:cNvPr id="43" name="M1">
            <a:extLst>
              <a:ext uri="{FF2B5EF4-FFF2-40B4-BE49-F238E27FC236}">
                <a16:creationId xmlns:a16="http://schemas.microsoft.com/office/drawing/2014/main" id="{8C44112B-1BA3-4964-9F9B-D04EE88CDFA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68" t="20308" r="25112" b="37835"/>
          <a:stretch/>
        </p:blipFill>
        <p:spPr>
          <a:xfrm>
            <a:off x="11087914" y="4079413"/>
            <a:ext cx="683378" cy="671119"/>
          </a:xfrm>
          <a:prstGeom prst="rect">
            <a:avLst/>
          </a:prstGeom>
        </p:spPr>
      </p:pic>
      <p:pic>
        <p:nvPicPr>
          <p:cNvPr id="44" name="N1">
            <a:extLst>
              <a:ext uri="{FF2B5EF4-FFF2-40B4-BE49-F238E27FC236}">
                <a16:creationId xmlns:a16="http://schemas.microsoft.com/office/drawing/2014/main" id="{A4C64206-1679-4A41-B623-2A7D1DE64D5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93" t="15852" r="29756" b="36655"/>
          <a:stretch/>
        </p:blipFill>
        <p:spPr>
          <a:xfrm>
            <a:off x="5022085" y="4785523"/>
            <a:ext cx="562985" cy="761495"/>
          </a:xfrm>
          <a:prstGeom prst="rect">
            <a:avLst/>
          </a:prstGeom>
        </p:spPr>
      </p:pic>
      <p:pic>
        <p:nvPicPr>
          <p:cNvPr id="45" name="O1">
            <a:extLst>
              <a:ext uri="{FF2B5EF4-FFF2-40B4-BE49-F238E27FC236}">
                <a16:creationId xmlns:a16="http://schemas.microsoft.com/office/drawing/2014/main" id="{6C837B72-41E4-4DD5-B5C4-1587DE48A79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39" t="22401" r="31279" b="35742"/>
          <a:stretch/>
        </p:blipFill>
        <p:spPr>
          <a:xfrm>
            <a:off x="5482722" y="4785522"/>
            <a:ext cx="628056" cy="761496"/>
          </a:xfrm>
          <a:prstGeom prst="rect">
            <a:avLst/>
          </a:prstGeom>
        </p:spPr>
      </p:pic>
      <p:pic>
        <p:nvPicPr>
          <p:cNvPr id="46" name="P1">
            <a:extLst>
              <a:ext uri="{FF2B5EF4-FFF2-40B4-BE49-F238E27FC236}">
                <a16:creationId xmlns:a16="http://schemas.microsoft.com/office/drawing/2014/main" id="{9294E2D2-FBDE-4732-AA8E-696398EF740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74" t="18336" r="30484" b="33308"/>
          <a:stretch/>
        </p:blipFill>
        <p:spPr>
          <a:xfrm>
            <a:off x="6019581" y="4777134"/>
            <a:ext cx="473571" cy="778273"/>
          </a:xfrm>
          <a:prstGeom prst="rect">
            <a:avLst/>
          </a:prstGeom>
        </p:spPr>
      </p:pic>
      <p:pic>
        <p:nvPicPr>
          <p:cNvPr id="47" name="Q1">
            <a:extLst>
              <a:ext uri="{FF2B5EF4-FFF2-40B4-BE49-F238E27FC236}">
                <a16:creationId xmlns:a16="http://schemas.microsoft.com/office/drawing/2014/main" id="{72FEE99B-FD54-4B07-B174-08DB812E48B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37" t="23027" r="29214" b="28997"/>
          <a:stretch/>
        </p:blipFill>
        <p:spPr>
          <a:xfrm>
            <a:off x="6401955" y="4721388"/>
            <a:ext cx="646359" cy="852966"/>
          </a:xfrm>
          <a:prstGeom prst="rect">
            <a:avLst/>
          </a:prstGeom>
        </p:spPr>
      </p:pic>
      <p:pic>
        <p:nvPicPr>
          <p:cNvPr id="49" name="R1">
            <a:extLst>
              <a:ext uri="{FF2B5EF4-FFF2-40B4-BE49-F238E27FC236}">
                <a16:creationId xmlns:a16="http://schemas.microsoft.com/office/drawing/2014/main" id="{438733A2-2E01-4A61-ACE4-C12B3FD2A20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9" t="19784" r="29121" b="33246"/>
          <a:stretch/>
        </p:blipFill>
        <p:spPr>
          <a:xfrm>
            <a:off x="6957117" y="4789717"/>
            <a:ext cx="585141" cy="753106"/>
          </a:xfrm>
          <a:prstGeom prst="rect">
            <a:avLst/>
          </a:prstGeom>
        </p:spPr>
      </p:pic>
      <p:pic>
        <p:nvPicPr>
          <p:cNvPr id="50" name="S1">
            <a:extLst>
              <a:ext uri="{FF2B5EF4-FFF2-40B4-BE49-F238E27FC236}">
                <a16:creationId xmlns:a16="http://schemas.microsoft.com/office/drawing/2014/main" id="{828B5280-8AE7-41C0-9566-863EF07B009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8" t="19262" r="26836" b="33245"/>
          <a:stretch/>
        </p:blipFill>
        <p:spPr>
          <a:xfrm>
            <a:off x="7451061" y="4758186"/>
            <a:ext cx="592761" cy="816168"/>
          </a:xfrm>
          <a:prstGeom prst="rect">
            <a:avLst/>
          </a:prstGeom>
        </p:spPr>
      </p:pic>
      <p:pic>
        <p:nvPicPr>
          <p:cNvPr id="51" name="T1">
            <a:extLst>
              <a:ext uri="{FF2B5EF4-FFF2-40B4-BE49-F238E27FC236}">
                <a16:creationId xmlns:a16="http://schemas.microsoft.com/office/drawing/2014/main" id="{C75254FA-E9BC-48AC-A774-B1E3D66F298D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66" t="20942" r="27287" b="37360"/>
          <a:stretch/>
        </p:blipFill>
        <p:spPr>
          <a:xfrm>
            <a:off x="7898497" y="4830710"/>
            <a:ext cx="562986" cy="671120"/>
          </a:xfrm>
          <a:prstGeom prst="rect">
            <a:avLst/>
          </a:prstGeom>
        </p:spPr>
      </p:pic>
      <p:pic>
        <p:nvPicPr>
          <p:cNvPr id="52" name="U1">
            <a:extLst>
              <a:ext uri="{FF2B5EF4-FFF2-40B4-BE49-F238E27FC236}">
                <a16:creationId xmlns:a16="http://schemas.microsoft.com/office/drawing/2014/main" id="{00AFCB89-A131-4A95-A2A3-8E2C2B1DD42C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52" t="19900" r="29668" b="38402"/>
          <a:stretch/>
        </p:blipFill>
        <p:spPr>
          <a:xfrm>
            <a:off x="8381902" y="4830710"/>
            <a:ext cx="600055" cy="671120"/>
          </a:xfrm>
          <a:prstGeom prst="rect">
            <a:avLst/>
          </a:prstGeom>
        </p:spPr>
      </p:pic>
      <p:pic>
        <p:nvPicPr>
          <p:cNvPr id="53" name="V1">
            <a:extLst>
              <a:ext uri="{FF2B5EF4-FFF2-40B4-BE49-F238E27FC236}">
                <a16:creationId xmlns:a16="http://schemas.microsoft.com/office/drawing/2014/main" id="{C53DDA1F-9704-4EDA-B07D-918C5FDEEF0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52" t="18336" r="23468" b="33308"/>
          <a:stretch/>
        </p:blipFill>
        <p:spPr>
          <a:xfrm>
            <a:off x="8900266" y="4777134"/>
            <a:ext cx="683377" cy="778273"/>
          </a:xfrm>
          <a:prstGeom prst="rect">
            <a:avLst/>
          </a:prstGeom>
        </p:spPr>
      </p:pic>
      <p:pic>
        <p:nvPicPr>
          <p:cNvPr id="54" name="W1">
            <a:extLst>
              <a:ext uri="{FF2B5EF4-FFF2-40B4-BE49-F238E27FC236}">
                <a16:creationId xmlns:a16="http://schemas.microsoft.com/office/drawing/2014/main" id="{3C9A6F7D-9F17-4B0D-B4CA-50143F22B48C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82" t="19785" r="25616" b="35413"/>
          <a:stretch/>
        </p:blipFill>
        <p:spPr>
          <a:xfrm>
            <a:off x="9465978" y="4807101"/>
            <a:ext cx="722847" cy="718339"/>
          </a:xfrm>
          <a:prstGeom prst="rect">
            <a:avLst/>
          </a:prstGeom>
        </p:spPr>
      </p:pic>
      <p:pic>
        <p:nvPicPr>
          <p:cNvPr id="55" name="X1">
            <a:extLst>
              <a:ext uri="{FF2B5EF4-FFF2-40B4-BE49-F238E27FC236}">
                <a16:creationId xmlns:a16="http://schemas.microsoft.com/office/drawing/2014/main" id="{A72D4C1D-609C-4B57-82D3-C512D78F3C6E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70" t="18739" r="30187" b="35210"/>
          <a:stretch/>
        </p:blipFill>
        <p:spPr>
          <a:xfrm>
            <a:off x="10157102" y="4797083"/>
            <a:ext cx="585141" cy="738375"/>
          </a:xfrm>
          <a:prstGeom prst="rect">
            <a:avLst/>
          </a:prstGeom>
        </p:spPr>
      </p:pic>
      <p:pic>
        <p:nvPicPr>
          <p:cNvPr id="56" name="Y1">
            <a:extLst>
              <a:ext uri="{FF2B5EF4-FFF2-40B4-BE49-F238E27FC236}">
                <a16:creationId xmlns:a16="http://schemas.microsoft.com/office/drawing/2014/main" id="{1F48AC8B-139B-4009-9DB3-A6AFE2983CFA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6" t="19262" r="29844" b="38881"/>
          <a:stretch/>
        </p:blipFill>
        <p:spPr>
          <a:xfrm>
            <a:off x="10651046" y="4830710"/>
            <a:ext cx="585141" cy="671120"/>
          </a:xfrm>
          <a:prstGeom prst="rect">
            <a:avLst/>
          </a:prstGeom>
        </p:spPr>
      </p:pic>
      <p:pic>
        <p:nvPicPr>
          <p:cNvPr id="57" name="Z1">
            <a:extLst>
              <a:ext uri="{FF2B5EF4-FFF2-40B4-BE49-F238E27FC236}">
                <a16:creationId xmlns:a16="http://schemas.microsoft.com/office/drawing/2014/main" id="{D68D640F-505F-473B-A38C-5C48EE287162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75" t="21971" r="29488" b="36332"/>
          <a:stretch/>
        </p:blipFill>
        <p:spPr>
          <a:xfrm>
            <a:off x="11256497" y="4830710"/>
            <a:ext cx="523619" cy="671120"/>
          </a:xfrm>
          <a:prstGeom prst="rect">
            <a:avLst/>
          </a:prstGeom>
        </p:spPr>
      </p:pic>
      <p:pic>
        <p:nvPicPr>
          <p:cNvPr id="58" name="R. arm">
            <a:extLst>
              <a:ext uri="{FF2B5EF4-FFF2-40B4-BE49-F238E27FC236}">
                <a16:creationId xmlns:a16="http://schemas.microsoft.com/office/drawing/2014/main" id="{705713BB-CFF8-4617-B9FB-089460106A8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32006" y="2650173"/>
            <a:ext cx="603556" cy="1201016"/>
          </a:xfrm>
          <a:prstGeom prst="rect">
            <a:avLst/>
          </a:prstGeom>
        </p:spPr>
      </p:pic>
      <p:pic>
        <p:nvPicPr>
          <p:cNvPr id="59" name="L.arm">
            <a:extLst>
              <a:ext uri="{FF2B5EF4-FFF2-40B4-BE49-F238E27FC236}">
                <a16:creationId xmlns:a16="http://schemas.microsoft.com/office/drawing/2014/main" id="{94868C80-9959-425D-AF55-E32592A7D27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00873" y="2687853"/>
            <a:ext cx="506012" cy="1213209"/>
          </a:xfrm>
          <a:prstGeom prst="rect">
            <a:avLst/>
          </a:prstGeom>
        </p:spPr>
      </p:pic>
      <p:sp>
        <p:nvSpPr>
          <p:cNvPr id="39" name="line">
            <a:extLst>
              <a:ext uri="{FF2B5EF4-FFF2-40B4-BE49-F238E27FC236}">
                <a16:creationId xmlns:a16="http://schemas.microsoft.com/office/drawing/2014/main" id="{6000E2F4-08D2-4F52-ADA3-DC4C3367CB5D}"/>
              </a:ext>
            </a:extLst>
          </p:cNvPr>
          <p:cNvSpPr/>
          <p:nvPr/>
        </p:nvSpPr>
        <p:spPr>
          <a:xfrm rot="21269834" flipH="1">
            <a:off x="5666577" y="249163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CA4C5179-B7F8-4651-80AF-7BB2AA8F6AD3}"/>
              </a:ext>
            </a:extLst>
          </p:cNvPr>
          <p:cNvSpPr/>
          <p:nvPr/>
        </p:nvSpPr>
        <p:spPr>
          <a:xfrm rot="330166">
            <a:off x="6618892" y="249163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33A3A6FC-AB28-4429-8FBB-4663DEF54FDD}"/>
              </a:ext>
            </a:extLst>
          </p:cNvPr>
          <p:cNvSpPr/>
          <p:nvPr/>
        </p:nvSpPr>
        <p:spPr>
          <a:xfrm rot="21269834" flipH="1">
            <a:off x="7571206" y="2506887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ine">
            <a:extLst>
              <a:ext uri="{FF2B5EF4-FFF2-40B4-BE49-F238E27FC236}">
                <a16:creationId xmlns:a16="http://schemas.microsoft.com/office/drawing/2014/main" id="{76AF94AB-9F55-4724-B1B2-DEAF1D21B671}"/>
              </a:ext>
            </a:extLst>
          </p:cNvPr>
          <p:cNvSpPr/>
          <p:nvPr/>
        </p:nvSpPr>
        <p:spPr>
          <a:xfrm rot="330166">
            <a:off x="8464953" y="2486500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ne">
            <a:extLst>
              <a:ext uri="{FF2B5EF4-FFF2-40B4-BE49-F238E27FC236}">
                <a16:creationId xmlns:a16="http://schemas.microsoft.com/office/drawing/2014/main" id="{6E1086C6-B876-4405-9B98-EF375F826291}"/>
              </a:ext>
            </a:extLst>
          </p:cNvPr>
          <p:cNvSpPr/>
          <p:nvPr/>
        </p:nvSpPr>
        <p:spPr>
          <a:xfrm rot="21269834" flipH="1">
            <a:off x="9358699" y="2489546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16A3C319-5715-4761-88AE-9C4BAECEC0D7}"/>
              </a:ext>
            </a:extLst>
          </p:cNvPr>
          <p:cNvSpPr/>
          <p:nvPr/>
        </p:nvSpPr>
        <p:spPr>
          <a:xfrm rot="21269834" flipH="1">
            <a:off x="10298789" y="2468725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7A6321-B9A1-4EDC-B957-FB1B5101463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111258" y="-9714"/>
            <a:ext cx="7931583" cy="1054699"/>
          </a:xfrm>
          <a:prstGeom prst="rect">
            <a:avLst/>
          </a:pr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29D7B5B4-C738-47FD-AB9D-60130216DAED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37D3CB0B-C9E9-46F2-9881-DF2169D4336D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EA9C8BE7-E045-45AA-AB4B-94C4D9B05629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Freeform: Shape 83">
            <a:extLst>
              <a:ext uri="{FF2B5EF4-FFF2-40B4-BE49-F238E27FC236}">
                <a16:creationId xmlns:a16="http://schemas.microsoft.com/office/drawing/2014/main" id="{4EBF2C3E-7651-4ED1-B58F-64878A0110BC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26EBF732-DDA9-4C60-A616-81B8A9647498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ED86DEFB-EF73-4939-8C84-1053562C9BB2}"/>
              </a:ext>
            </a:extLst>
          </p:cNvPr>
          <p:cNvSpPr/>
          <p:nvPr/>
        </p:nvSpPr>
        <p:spPr>
          <a:xfrm>
            <a:off x="-51178" y="3992544"/>
            <a:ext cx="5296659" cy="3309622"/>
          </a:xfrm>
          <a:custGeom>
            <a:avLst/>
            <a:gdLst>
              <a:gd name="connsiteX0" fmla="*/ 2453268 w 4728117"/>
              <a:gd name="connsiteY0" fmla="*/ 0 h 2676293"/>
              <a:gd name="connsiteX1" fmla="*/ 4728117 w 4728117"/>
              <a:gd name="connsiteY1" fmla="*/ 1929161 h 2676293"/>
              <a:gd name="connsiteX2" fmla="*/ 2230244 w 4728117"/>
              <a:gd name="connsiteY2" fmla="*/ 2676293 h 2676293"/>
              <a:gd name="connsiteX3" fmla="*/ 22302 w 4728117"/>
              <a:gd name="connsiteY3" fmla="*/ 1248937 h 2676293"/>
              <a:gd name="connsiteX4" fmla="*/ 0 w 4728117"/>
              <a:gd name="connsiteY4" fmla="*/ 724830 h 2676293"/>
              <a:gd name="connsiteX5" fmla="*/ 2453268 w 4728117"/>
              <a:gd name="connsiteY5" fmla="*/ 0 h 267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8117" h="2676293">
                <a:moveTo>
                  <a:pt x="2453268" y="0"/>
                </a:moveTo>
                <a:lnTo>
                  <a:pt x="4728117" y="1929161"/>
                </a:lnTo>
                <a:lnTo>
                  <a:pt x="2230244" y="2676293"/>
                </a:lnTo>
                <a:lnTo>
                  <a:pt x="22302" y="1248937"/>
                </a:lnTo>
                <a:lnTo>
                  <a:pt x="0" y="724830"/>
                </a:lnTo>
                <a:lnTo>
                  <a:pt x="245326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9D73F80B-69C7-48D1-8173-BF2D3F54DDF4}"/>
              </a:ext>
            </a:extLst>
          </p:cNvPr>
          <p:cNvSpPr/>
          <p:nvPr/>
        </p:nvSpPr>
        <p:spPr>
          <a:xfrm rot="21269834" flipH="1">
            <a:off x="4649490" y="2468726"/>
            <a:ext cx="704513" cy="148010"/>
          </a:xfrm>
          <a:custGeom>
            <a:avLst/>
            <a:gdLst>
              <a:gd name="connsiteX0" fmla="*/ 1804 w 704513"/>
              <a:gd name="connsiteY0" fmla="*/ 100361 h 148010"/>
              <a:gd name="connsiteX1" fmla="*/ 57560 w 704513"/>
              <a:gd name="connsiteY1" fmla="*/ 144966 h 148010"/>
              <a:gd name="connsiteX2" fmla="*/ 336340 w 704513"/>
              <a:gd name="connsiteY2" fmla="*/ 133815 h 148010"/>
              <a:gd name="connsiteX3" fmla="*/ 392096 w 704513"/>
              <a:gd name="connsiteY3" fmla="*/ 122664 h 148010"/>
              <a:gd name="connsiteX4" fmla="*/ 470155 w 704513"/>
              <a:gd name="connsiteY4" fmla="*/ 111513 h 148010"/>
              <a:gd name="connsiteX5" fmla="*/ 525911 w 704513"/>
              <a:gd name="connsiteY5" fmla="*/ 100361 h 148010"/>
              <a:gd name="connsiteX6" fmla="*/ 693179 w 704513"/>
              <a:gd name="connsiteY6" fmla="*/ 89210 h 148010"/>
              <a:gd name="connsiteX7" fmla="*/ 693179 w 704513"/>
              <a:gd name="connsiteY7" fmla="*/ 11152 h 148010"/>
              <a:gd name="connsiteX8" fmla="*/ 659726 w 704513"/>
              <a:gd name="connsiteY8" fmla="*/ 0 h 148010"/>
              <a:gd name="connsiteX9" fmla="*/ 380945 w 704513"/>
              <a:gd name="connsiteY9" fmla="*/ 11152 h 148010"/>
              <a:gd name="connsiteX10" fmla="*/ 291735 w 704513"/>
              <a:gd name="connsiteY10" fmla="*/ 22303 h 148010"/>
              <a:gd name="connsiteX11" fmla="*/ 124467 w 704513"/>
              <a:gd name="connsiteY11" fmla="*/ 33454 h 148010"/>
              <a:gd name="connsiteX12" fmla="*/ 1804 w 704513"/>
              <a:gd name="connsiteY12" fmla="*/ 100361 h 14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513" h="148010">
                <a:moveTo>
                  <a:pt x="1804" y="100361"/>
                </a:moveTo>
                <a:cubicBezTo>
                  <a:pt x="-9347" y="118946"/>
                  <a:pt x="33877" y="142598"/>
                  <a:pt x="57560" y="144966"/>
                </a:cubicBezTo>
                <a:cubicBezTo>
                  <a:pt x="150099" y="154220"/>
                  <a:pt x="243545" y="140001"/>
                  <a:pt x="336340" y="133815"/>
                </a:cubicBezTo>
                <a:cubicBezTo>
                  <a:pt x="355251" y="132554"/>
                  <a:pt x="373400" y="125780"/>
                  <a:pt x="392096" y="122664"/>
                </a:cubicBezTo>
                <a:cubicBezTo>
                  <a:pt x="418022" y="118343"/>
                  <a:pt x="444229" y="115834"/>
                  <a:pt x="470155" y="111513"/>
                </a:cubicBezTo>
                <a:cubicBezTo>
                  <a:pt x="488851" y="108397"/>
                  <a:pt x="507052" y="102247"/>
                  <a:pt x="525911" y="100361"/>
                </a:cubicBezTo>
                <a:cubicBezTo>
                  <a:pt x="581513" y="94801"/>
                  <a:pt x="637423" y="92927"/>
                  <a:pt x="693179" y="89210"/>
                </a:cubicBezTo>
                <a:cubicBezTo>
                  <a:pt x="698838" y="66575"/>
                  <a:pt x="715575" y="33549"/>
                  <a:pt x="693179" y="11152"/>
                </a:cubicBezTo>
                <a:cubicBezTo>
                  <a:pt x="684868" y="2840"/>
                  <a:pt x="670877" y="3717"/>
                  <a:pt x="659726" y="0"/>
                </a:cubicBezTo>
                <a:cubicBezTo>
                  <a:pt x="566799" y="3717"/>
                  <a:pt x="473776" y="5526"/>
                  <a:pt x="380945" y="11152"/>
                </a:cubicBezTo>
                <a:cubicBezTo>
                  <a:pt x="351032" y="12965"/>
                  <a:pt x="321590" y="19707"/>
                  <a:pt x="291735" y="22303"/>
                </a:cubicBezTo>
                <a:cubicBezTo>
                  <a:pt x="236065" y="27144"/>
                  <a:pt x="180154" y="28814"/>
                  <a:pt x="124467" y="33454"/>
                </a:cubicBezTo>
                <a:cubicBezTo>
                  <a:pt x="20411" y="42125"/>
                  <a:pt x="12955" y="81776"/>
                  <a:pt x="1804" y="1003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191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T Rectangle 77">
            <a:extLst>
              <a:ext uri="{FF2B5EF4-FFF2-40B4-BE49-F238E27FC236}">
                <a16:creationId xmlns:a16="http://schemas.microsoft.com/office/drawing/2014/main" id="{6BF86342-255A-48BF-A62F-0BE17020373B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T Rectangle 76">
            <a:extLst>
              <a:ext uri="{FF2B5EF4-FFF2-40B4-BE49-F238E27FC236}">
                <a16:creationId xmlns:a16="http://schemas.microsoft.com/office/drawing/2014/main" id="{3329DDDF-2610-45B9-B5ED-96D3F48BB501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T Rectangle 74">
            <a:extLst>
              <a:ext uri="{FF2B5EF4-FFF2-40B4-BE49-F238E27FC236}">
                <a16:creationId xmlns:a16="http://schemas.microsoft.com/office/drawing/2014/main" id="{E8B5EDBB-3C3C-4B74-BE6C-D714289816AA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T Rectangle 75">
            <a:extLst>
              <a:ext uri="{FF2B5EF4-FFF2-40B4-BE49-F238E27FC236}">
                <a16:creationId xmlns:a16="http://schemas.microsoft.com/office/drawing/2014/main" id="{1DC64030-0027-4F81-A374-EE46F27EF4B3}"/>
              </a:ext>
            </a:extLst>
          </p:cNvPr>
          <p:cNvSpPr/>
          <p:nvPr/>
        </p:nvSpPr>
        <p:spPr>
          <a:xfrm>
            <a:off x="98684" y="-12640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T Rectangle 95">
            <a:extLst>
              <a:ext uri="{FF2B5EF4-FFF2-40B4-BE49-F238E27FC236}">
                <a16:creationId xmlns:a16="http://schemas.microsoft.com/office/drawing/2014/main" id="{E2A233E5-1BEB-47EB-9D0B-1831E838BC78}"/>
              </a:ext>
            </a:extLst>
          </p:cNvPr>
          <p:cNvSpPr/>
          <p:nvPr/>
        </p:nvSpPr>
        <p:spPr>
          <a:xfrm>
            <a:off x="221797" y="140275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T Rectangle 94">
            <a:extLst>
              <a:ext uri="{FF2B5EF4-FFF2-40B4-BE49-F238E27FC236}">
                <a16:creationId xmlns:a16="http://schemas.microsoft.com/office/drawing/2014/main" id="{098B14FE-3CA8-47E5-82AC-F288DC711E31}"/>
              </a:ext>
            </a:extLst>
          </p:cNvPr>
          <p:cNvSpPr/>
          <p:nvPr/>
        </p:nvSpPr>
        <p:spPr>
          <a:xfrm>
            <a:off x="69397" y="-12125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T Rectangle 98">
            <a:extLst>
              <a:ext uri="{FF2B5EF4-FFF2-40B4-BE49-F238E27FC236}">
                <a16:creationId xmlns:a16="http://schemas.microsoft.com/office/drawing/2014/main" id="{461EEA6B-E61C-4F04-B39E-BEB6C3B6EA20}"/>
              </a:ext>
            </a:extLst>
          </p:cNvPr>
          <p:cNvSpPr/>
          <p:nvPr/>
        </p:nvSpPr>
        <p:spPr>
          <a:xfrm>
            <a:off x="374197" y="292675"/>
            <a:ext cx="9536145" cy="1201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L.Leg">
            <a:extLst>
              <a:ext uri="{FF2B5EF4-FFF2-40B4-BE49-F238E27FC236}">
                <a16:creationId xmlns:a16="http://schemas.microsoft.com/office/drawing/2014/main" id="{D992B86D-13AD-47F8-AD66-AB0CC906085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51540" y="3666297"/>
            <a:ext cx="472010" cy="1298561"/>
          </a:xfrm>
          <a:prstGeom prst="rect">
            <a:avLst/>
          </a:prstGeom>
        </p:spPr>
      </p:pic>
      <p:pic>
        <p:nvPicPr>
          <p:cNvPr id="60" name="Body">
            <a:extLst>
              <a:ext uri="{FF2B5EF4-FFF2-40B4-BE49-F238E27FC236}">
                <a16:creationId xmlns:a16="http://schemas.microsoft.com/office/drawing/2014/main" id="{68B9E184-2309-4175-A8CD-1B45D761F46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506862" y="2565640"/>
            <a:ext cx="688908" cy="1219306"/>
          </a:xfrm>
          <a:prstGeom prst="rect">
            <a:avLst/>
          </a:prstGeom>
        </p:spPr>
      </p:pic>
      <p:pic>
        <p:nvPicPr>
          <p:cNvPr id="61" name="Head">
            <a:extLst>
              <a:ext uri="{FF2B5EF4-FFF2-40B4-BE49-F238E27FC236}">
                <a16:creationId xmlns:a16="http://schemas.microsoft.com/office/drawing/2014/main" id="{BB8139A7-F34B-4CAA-8013-BAEE58E2009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50037" y="1915742"/>
            <a:ext cx="829128" cy="8291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9903CDE-9520-4830-847F-50413CEEF9D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111258" y="2861213"/>
            <a:ext cx="1688738" cy="981541"/>
          </a:xfrm>
          <a:prstGeom prst="rect">
            <a:avLst/>
          </a:prstGeom>
        </p:spPr>
      </p:pic>
      <p:pic>
        <p:nvPicPr>
          <p:cNvPr id="80" name="A2">
            <a:extLst>
              <a:ext uri="{FF2B5EF4-FFF2-40B4-BE49-F238E27FC236}">
                <a16:creationId xmlns:a16="http://schemas.microsoft.com/office/drawing/2014/main" id="{47DE2E22-39B2-40C3-AFF2-14287FECA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359" r="25104" b="33326"/>
          <a:stretch/>
        </p:blipFill>
        <p:spPr>
          <a:xfrm>
            <a:off x="6672973" y="1754005"/>
            <a:ext cx="596349" cy="745435"/>
          </a:xfrm>
          <a:prstGeom prst="rect">
            <a:avLst/>
          </a:prstGeom>
        </p:spPr>
      </p:pic>
      <p:pic>
        <p:nvPicPr>
          <p:cNvPr id="88" name="B2">
            <a:extLst>
              <a:ext uri="{FF2B5EF4-FFF2-40B4-BE49-F238E27FC236}">
                <a16:creationId xmlns:a16="http://schemas.microsoft.com/office/drawing/2014/main" id="{7861ADF6-91D5-4AA7-9CAB-A40A89D0C0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2" t="20246" r="27634" b="33263"/>
          <a:stretch/>
        </p:blipFill>
        <p:spPr>
          <a:xfrm>
            <a:off x="7677087" y="1725287"/>
            <a:ext cx="506896" cy="745435"/>
          </a:xfrm>
          <a:prstGeom prst="rect">
            <a:avLst/>
          </a:prstGeom>
        </p:spPr>
      </p:pic>
      <p:pic>
        <p:nvPicPr>
          <p:cNvPr id="89" name="E2">
            <a:extLst>
              <a:ext uri="{FF2B5EF4-FFF2-40B4-BE49-F238E27FC236}">
                <a16:creationId xmlns:a16="http://schemas.microsoft.com/office/drawing/2014/main" id="{36B45343-0C29-4002-98BD-983A193CD8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61" t="20942" r="27507" b="34754"/>
          <a:stretch/>
        </p:blipFill>
        <p:spPr>
          <a:xfrm>
            <a:off x="5796750" y="1803221"/>
            <a:ext cx="505196" cy="713064"/>
          </a:xfrm>
          <a:prstGeom prst="rect">
            <a:avLst/>
          </a:prstGeom>
        </p:spPr>
      </p:pic>
      <p:pic>
        <p:nvPicPr>
          <p:cNvPr id="90" name="N2">
            <a:extLst>
              <a:ext uri="{FF2B5EF4-FFF2-40B4-BE49-F238E27FC236}">
                <a16:creationId xmlns:a16="http://schemas.microsoft.com/office/drawing/2014/main" id="{93C9EA52-401F-4E97-BC49-6329FE8EBB0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93" t="15852" r="29756" b="36655"/>
          <a:stretch/>
        </p:blipFill>
        <p:spPr>
          <a:xfrm>
            <a:off x="10340709" y="1691566"/>
            <a:ext cx="562985" cy="761495"/>
          </a:xfrm>
          <a:prstGeom prst="rect">
            <a:avLst/>
          </a:prstGeom>
        </p:spPr>
      </p:pic>
      <p:pic>
        <p:nvPicPr>
          <p:cNvPr id="91" name="O2">
            <a:extLst>
              <a:ext uri="{FF2B5EF4-FFF2-40B4-BE49-F238E27FC236}">
                <a16:creationId xmlns:a16="http://schemas.microsoft.com/office/drawing/2014/main" id="{EA9B62B5-0C3C-42A4-B05E-33FF938B1F1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39" t="22401" r="31279" b="35742"/>
          <a:stretch/>
        </p:blipFill>
        <p:spPr>
          <a:xfrm>
            <a:off x="8429142" y="1800623"/>
            <a:ext cx="628056" cy="761496"/>
          </a:xfrm>
          <a:prstGeom prst="rect">
            <a:avLst/>
          </a:prstGeom>
        </p:spPr>
      </p:pic>
      <p:pic>
        <p:nvPicPr>
          <p:cNvPr id="92" name="R2">
            <a:extLst>
              <a:ext uri="{FF2B5EF4-FFF2-40B4-BE49-F238E27FC236}">
                <a16:creationId xmlns:a16="http://schemas.microsoft.com/office/drawing/2014/main" id="{ED8BB8B3-8078-466C-8B34-061F02E914F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9" t="19784" r="29121" b="33246"/>
          <a:stretch/>
        </p:blipFill>
        <p:spPr>
          <a:xfrm>
            <a:off x="9399568" y="1754005"/>
            <a:ext cx="585141" cy="753106"/>
          </a:xfrm>
          <a:prstGeom prst="rect">
            <a:avLst/>
          </a:prstGeom>
        </p:spPr>
      </p:pic>
      <p:pic>
        <p:nvPicPr>
          <p:cNvPr id="93" name="S2">
            <a:extLst>
              <a:ext uri="{FF2B5EF4-FFF2-40B4-BE49-F238E27FC236}">
                <a16:creationId xmlns:a16="http://schemas.microsoft.com/office/drawing/2014/main" id="{F4EBAFC7-C5A4-4A9B-B71E-D1CCC47AD48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8" t="19262" r="26836" b="33245"/>
          <a:stretch/>
        </p:blipFill>
        <p:spPr>
          <a:xfrm>
            <a:off x="4725704" y="1688407"/>
            <a:ext cx="592761" cy="81616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90AE485-EEBF-4355-8531-AB41DB78330E}"/>
              </a:ext>
            </a:extLst>
          </p:cNvPr>
          <p:cNvSpPr txBox="1"/>
          <p:nvPr/>
        </p:nvSpPr>
        <p:spPr>
          <a:xfrm>
            <a:off x="4440995" y="953535"/>
            <a:ext cx="6787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ln>
                  <a:solidFill>
                    <a:srgbClr val="00B050"/>
                  </a:solidFill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A library in Python used for Data Analysis and Scientific Computations</a:t>
            </a:r>
            <a:r>
              <a:rPr lang="en-US" sz="2400" b="1" i="0" u="none" strike="noStrike" dirty="0">
                <a:ln>
                  <a:solidFill>
                    <a:srgbClr val="00B050"/>
                  </a:solidFill>
                </a:ln>
                <a:solidFill>
                  <a:sysClr val="windowText" lastClr="000000"/>
                </a:solidFill>
                <a:effectLst/>
                <a:latin typeface="Georgia" panose="02040502050405020303" pitchFamily="18" charset="0"/>
              </a:rPr>
              <a:t>?</a:t>
            </a:r>
            <a:endParaRPr lang="en-IN" sz="2400" b="1" dirty="0">
              <a:ln>
                <a:solidFill>
                  <a:srgbClr val="00B050"/>
                </a:solidFill>
              </a:ln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8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5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6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7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94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0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2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3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4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5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65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7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98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04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00"/>
                            </p:stCondLst>
                            <p:childTnLst>
                              <p:par>
                                <p:cTn id="20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2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2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" fill="hold">
                      <p:stCondLst>
                        <p:cond delay="0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3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3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5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25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" fill="hold">
                      <p:stCondLst>
                        <p:cond delay="0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xit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6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6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5" fill="hold">
                      <p:stCondLst>
                        <p:cond delay="0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7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8" fill="hold">
                      <p:stCondLst>
                        <p:cond delay="0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89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02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30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4" fill="hold">
                      <p:stCondLst>
                        <p:cond delay="0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1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1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7" fill="hold">
                      <p:stCondLst>
                        <p:cond delay="0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2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2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3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3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4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500"/>
                            </p:stCondLst>
                            <p:childTnLst>
                              <p:par>
                                <p:cTn id="35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2" grpId="2" animBg="1"/>
      <p:bldP spid="82" grpId="3" animBg="1"/>
      <p:bldP spid="82" grpId="4" animBg="1"/>
      <p:bldP spid="83" grpId="0" animBg="1"/>
      <p:bldP spid="83" grpId="2" animBg="1"/>
      <p:bldP spid="83" grpId="3" animBg="1"/>
      <p:bldP spid="84" grpId="0" animBg="1"/>
      <p:bldP spid="84" grpId="2" animBg="1"/>
      <p:bldP spid="84" grpId="3" animBg="1"/>
      <p:bldP spid="85" grpId="0" animBg="1"/>
      <p:bldP spid="85" grpId="1" animBg="1"/>
      <p:bldP spid="85" grpId="2" animBg="1"/>
      <p:bldP spid="85" grpId="3" animBg="1"/>
      <p:bldP spid="86" grpId="1" animBg="1"/>
      <p:bldP spid="86" grpId="2" animBg="1"/>
      <p:bldP spid="86" grpId="3" animBg="1"/>
      <p:bldP spid="78" grpId="0" animBg="1"/>
      <p:bldP spid="77" grpId="0" animBg="1"/>
      <p:bldP spid="75" grpId="0" animBg="1"/>
      <p:bldP spid="76" grpId="0" animBg="1"/>
      <p:bldP spid="94" grpId="0" animBg="1"/>
      <p:bldP spid="95" grpId="0" animBg="1"/>
      <p:bldP spid="9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22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Rodwell</dc:creator>
  <cp:lastModifiedBy>aditya sethia</cp:lastModifiedBy>
  <cp:revision>124</cp:revision>
  <dcterms:created xsi:type="dcterms:W3CDTF">2017-11-11T21:09:52Z</dcterms:created>
  <dcterms:modified xsi:type="dcterms:W3CDTF">2022-01-16T15:42:39Z</dcterms:modified>
</cp:coreProperties>
</file>